
<file path=[Content_Types].xml><?xml version="1.0" encoding="utf-8"?>
<Types xmlns="http://schemas.openxmlformats.org/package/2006/content-types">
  <Default Extension="2q==" ContentType="image/2q=="/>
  <Default Extension="9k=" ContentType="image/9k=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z" ContentType="image/z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s" id="{499BB9EB-9D28-7FFB-3394-F26541434E2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1" d="100"/>
          <a:sy n="41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349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91056" y="1792224"/>
            <a:ext cx="21278088" cy="4663440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0" indent="0" algn="l">
              <a:lnSpc>
                <a:spcPts val="18200"/>
              </a:lnSpc>
              <a:buNone/>
              <a:defRPr lang="en-US" sz="19000" kern="0" spc="-9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marL="0" indent="0" algn="l">
              <a:lnSpc>
                <a:spcPts val="18200"/>
              </a:lnSpc>
              <a:buNone/>
            </a:pPr>
            <a:r>
              <a:rPr lang="en-US" sz="19000" kern="0" spc="-9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190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8290286" cy="1572768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0" indent="0" algn="l">
              <a:buNone/>
              <a:def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marL="0" indent="0" algn="l">
              <a:buNone/>
            </a:pPr>
            <a:r>
              <a: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96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8290286" cy="1572768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0" indent="0" algn="l">
              <a:buNone/>
              <a:def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96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73352" y="5687568"/>
            <a:ext cx="18288000" cy="1563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Thanks for watching!</a:t>
            </a:r>
            <a:endParaRPr lang="en-US" sz="9600" dirty="0"/>
          </a:p>
        </p:txBody>
      </p:sp>
      <p:pic>
        <p:nvPicPr>
          <p:cNvPr id="3" name="Image 0" descr="/pptIcons/MailOutlined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0" y="7232904"/>
            <a:ext cx="438912" cy="43891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9k=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9k=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9k=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z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2q==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2q==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2q==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2q==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91056" y="1792224"/>
            <a:ext cx="21278088" cy="4663440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lnSpc>
                <a:spcPts val="18200"/>
              </a:lnSpc>
              <a:buNone/>
            </a:pPr>
            <a:r>
              <a:rPr lang="en-US" sz="19000" kern="0" spc="-9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Data Analysis Report</a:t>
            </a:r>
            <a:endParaRPr lang="en-US" sz="19000" dirty="0"/>
          </a:p>
        </p:txBody>
      </p:sp>
      <p:pic>
        <p:nvPicPr>
          <p:cNvPr id="3" name="Image 0" descr="/pptIcons/MailOutlined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0" y="11146536"/>
            <a:ext cx="438912" cy="4389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14016" y="11146536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</a:t>
            </a:r>
            <a:endParaRPr lang="en-US" sz="2400" dirty="0"/>
          </a:p>
        </p:txBody>
      </p:sp>
      <p:pic>
        <p:nvPicPr>
          <p:cNvPr id="5" name="Image 1" descr="/pptIcons/ProfileOutlined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800" y="11759184"/>
            <a:ext cx="438912" cy="4389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14016" y="11768328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Outlier Orders by 3σ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Outlier Identification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127 orders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identified as outliers using the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3σ rule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with sales ranging from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2104.55 to 22638.48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 Variability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Outliers show a wide profit range from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-6599.98 to 8399.98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indicating no consistent correlation between extreme sales and profits.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 Gap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Scatter plot failed to display data, necessitating further analysis for better understanding of sales-profit relationships.</a:t>
            </a:r>
            <a:endParaRPr 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QADAQEBAQEAAAAAAAAAAAQCAwYFBwgBCf/EAEoQAQABAwEDBgcPBAIBBAICAwABAgMEBQYRVAcSExU1kxQhNHJ0sbIWMTIzVVdzg5KUlrPR0tQiQZGhUWEjCBdCgSRSQ0QlN3X/xAAZAQEBAQADAAAAAAAAAAAAAAAAAQIEBQb/xAAjEQEBAAIDAQEBAQADAQEAAAAAAREhAhIxQVEyYQMFgQbR/9oADAMBAAIRAxEAPwD/AF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Br23uxuzGRGJr20eFiZExE9DXc33IifemaY3zET/zMNHKVtJkbI7DavtBhxHhGNZimzMxvim5XXTRTVu/vumqJ/wDp+KcrKyc3Ju5mZfuXr96qa7ly5VNVVdU+/MzPvy9Z/wDOf/NT/uuPL/m/5ed48Jca9t9++YzGOfPrp+7dG17RdosTw7Q9Vxc6xv3TXYuRXET/AMTu96f+pXvxbyV7W6jshtpp2Xh364x8q/bxsu1E/wBN21VVETvj/mN++P8AuH7ScL/6D/pL/wBJ/wA84Tl248pmX7/sq8eXaA+O/wDq9izP/px21jJtdJanGx+ko6Oa+dT4VZ3xzYiZq3x/bdO98/w6MDY3aLXeUrkN5ObuyOzGg7E6jd1azlbN5GhYeqanRzbmJHgd23Yru1W6ab01XqaIjm3IoiuZ8VPQNP1E05eXi4GLez8/JtY2NjW6r169eriii3RTG+qqqqfFERETMzPiiIfEtO5TeWHO0vYTS6vcjRtJyi43WWNXGnZE4eiYdvGt3r/S0+ExXm3Jm5TTRFNViP6t8/B/q4L/ANQe23KJqfJdyncmG0Ofs7TrOzmLpWdkajh6XfpxtS07LyJppposVZM1Y12mu3NNXOu3qaqY8URz91AfpLZ7b/YTa65btbJ7a6DrVd7G8Nt06dqVnJmvH6SbfSxFuqd9HPpqo53vc6mY3743Pefn3abXdtMLa7aDZWzXshZ2mxuTSvU52mx9Au2r81U5VdPQ00xlTcpsxTG+mjpZ5tyefvmP6Xcf+nHK2x1DkV2Q1XbbaLG1rOz9HwsmjJt4t21d6OuxRMRfqu3rs3ru/fNV3fRFUz8Cn+4fSgAAAAAAAAAAAAAAAAAAAAAAAAAAAAAAAAAAAAAAAAAAAAAAAAAAAAAAAAAAAAAAAAAAAAAAAAAAAAAAAAAAAAAAAAAAAAAAAAAAAAAAAAAAAAAAAAAAAAAAAAAAAAAAAAAAAAAAAAAAAAAAAAAAAAAAAAAAAAAAAAAAAAAAAAAAAAAAAAAAAAAAAAAAAAAAAAAAAAAAAAAAAAAAAAAAAAAAAAAAAAAAAAAAAAAAAAAAAAAAAAAAAAAAAAAAAAAAAAAAAePtfs5j7XbM6js5k3Jt0Z1mbcV7t/MriYmird/fdVET/wDT8abTbD7UbIZ9zA1zSMizNNUxTdiiarV2P/2orjxTE/5/5iH7jHo/+i/+j/5v+knLhOPbhy3jON/su/8A3THLh2flPkZ5Jtd2h2iw9e1XT72HpGn3qMia79E0TkVUzvpooifHMb4jfPvbt8e+/VgOJ/3X/c/83/df88/5f+WYkmJJ8/8A2rx49XOcomwukcpexupbD67k5ljA1Sm3TeuYldNN6mKLlNyObNVNVMeOiPfifFvW7T7N4O1ey+qbJajdv28PV8G9p9+uzVEXabd2iaKppmYmIq3TO7fExv8A7S9YdO04TWuSDZ/Vtn9mdIxtX1jSs7Y23ao0TWsG7ajOxOZai1VP/kt12bkV245tdFdqqid+/mxMUzHnZvIJsxq+yW0mzOv7Q6/quXtbVYq1fW8m9YjPyIsVUzZpjo7NNi3RRFMUxRRapp8dU7pqqqqn6YA5LJ5M9nczbXL25y7mZdy83QPc3exqq6fB6sSbs3Jndzedz5mqY387du/tv8bZybbBWuTTZPE2Nw9pdY1nA02imxg1ap4PN3Gx6KYposU1WbVvnU0xT4priqvxzvqnxbup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5txtthbC6fg5uXpWoajXqOoWdMxsbBi10ld+7v5kb7tyiiI/p9+aoPR0Y5rZfbnC2k1LUNCv6RqWi6xpcW7mRp+o02ul6K5E8y7TVZuXLddEzFUb6a53TTMTES6UAc3t/tlTsNs/1xGnznX72Vj4OLj9L0VNy/fuU27cVV7quZTvqiZqimqYiJ3RPvJZ201TQcPWdX5Q9Ax9B0rSLNi74fj5051u/NVP/AJObRTbpuxFFUxTvqoiat++IhcDrhjRXTcopuUTvpqiJif8ApkgAAAAAAAAAAAAAAAAAAAAAAAAAAAAAAAAAAAAAAAAAAAAAAAAAAAAAAAAAAAAAAAAAAAAAAAAAAAAAAAAAAAAAAAAAAAAAAAAAAAAAAAAAAAAAAAAAAAAAAAAAAAAAAAAAAAAAAAAAAAAAAAAAAAAAAAAAAAAAAAAAAAAAAAAAAAAAAAAAAAAAAAAAAAAAAAAAAAAAAAAAAAAAAAAAAAAAAAAAAAAAAAAAAAAAAAAAAAAAAAAAAAAAAAAAAAAAAAAAAAAAAPl3L7Rm3NK2Qo03IsWMqrbDTIs3b9mbtuivfXumqimqiao3/wBoqp3/APMPqIsuKPhXLFsPmaXyabd7V7Ra5Rqet6xi4OJcvYuLOJYsY9rIo5lu1bmu5VHjrqqmqquqZmfFuiNyjajZ7k/2Z220HTdsdK0nA2EnS79yzRm2rdGmXNYmqnfcyuf/AOOq9NmJ5lV3fMzz90zU+2i9kw/MG0Wz+j6lsZl3KdJw8zZanbzTqNmYv2IuWqMK7dsU34xufE7seuvpIpin+iad+7+nc38pGzGlZNvlp0zG0DDuWdM0vRb2Hj0YtE040Wser+q1Tu3Uc2jnbubu3Rvh+mBe5h4Ww87JVbLYFWw/VPU025nH6ri3GNv3zz+b0f8ATv53O37v779/je6DC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A251/XKtudmNgtM1+rQLGtWMzKu59m1auZFyqxFHNsWemortRM8+aqpmiqebRO6I99ZMjvxwvJXtjl7SaVrmLqmpWtRyNmtYytIuZ1q3TR4VTa5s03Kqaf6Yr3VRFUUxFPOpmYiIndHE2dvtto2N0rlmvbSXJ0zUdWs0XdBnEseD2tOu5Hg9M01xT03TRE03Jqm5NMzvjmRHvOqZfcB8X1fbLbrUtB205RNC2lrwcTZHOycbD0jwSxXj5tvD3Tfm/XXTN3fcnnxHR12+bEU+Kqd++idrdsdvqtq9Y2P2ovaHibM2bVODjU4ePdpzsicanIq8Im7RVV0e6uiiIt1W5+FPOmd269TL7APE2J2jo2v2P0Xami10XW2BYy5t/8A6TXREzT/APUzMPbZUAAAAAAAAAAAAAAAAAAAAAAAAAAAAAAAAAAAAAAAAAAAAAAAAAAAAAAAAAAAAAAAAAAAAAAAAAAAAAAAAAAAAAAAAAAAAAAAAAAAAAAAAAAAAAAAAAAAAAAAAAAAAAAAAAAAAAAAAAAAAAAAAAAAAAAAAAAAAAAAAAAAAAAAAAAAAAAAAAAAAAAAAAAAAAAAAAAAAAAAAAAAAAAAAAAAAAAAAAAAAAAAAAAAAAAAAAAAAAAAAAAAAAAAAAAAAAAAAAAAAAAcvt7oOXtBp9jDtbI7MbSWKbk13MHX6potRVu/puU1dDeiKo/qjdNvxxV8Knduq6gJofNtmNnNa5PadE2Y0zAxcmdf1LLz9dybOFXTiYtHRTMW7MUzEWoiYs2rcVb99NNXi3+95WnclO2FjQtN5NczL0irZPStVt51vOoyLvh1/GtX+ntY1Vno4oomK+bTNyLs76afFREz4vrwvZMPkuo8mG2lGFtVsZomXo8bN7X517MvZl6/dpzMCnI3eE27dmm3NF3funmVTco3TXO+Kt3j35fJ3tpoWdtNi7C39G6r2stWou15+Ret3tNvRZixXdt0UW6ovxNFNNUU1VW/6o+FMT4vqYdqYebs3oWJsxs9pmzmDVXVj6XiWsO1VXO+qqm3RFMTP/c7my9bqv6j0U371FMWIq3UVzT4+dK5JHatXo8e1Ky+0p1fTxeV30nV9PF5XfSrE7UxEnV9PF5XfSdX08Xld9KsO1MRJ1fTxeV30nV9PF5XfSrDtTESdX08Xld9J1fTxeV30qw7UxEnV9PF5XfSdX08Xld9KsO1MRJ1fTxeV30nV9PF5XfSrDtTESdX08Xld9J1fTxeV30qw7UxEnV9PF5XfSdX08Xld9KsO1MRJ1fTxeV30nV9PF5XfSrDtTESdX08Xld9J1fTxeV30qw7UxEnV9PF5XfSdX08Xld9KsO1MRJ1fTxeV30nV9PF5XfSrDtTESdX08Xld9LRiYk3ZvxXmZU8y9NEf+afe3Q9JJgfCyvSKvVDU5XFMQ6vp4vK76Tq+ni8rvpVjPamIk6vp4vK76Tq+ni8rvpVh2piJOr6eLyu+k6vp4vK76VYdqYiTq+ni8rvpOr6eLyu+lWHamIk6vp4vK76Tq+ni8rvpVh2piJOr6eLyu+k6vp4vK76VYdqYiTq+ni8rvpOr6eLyu+lWHamIk6vp4vK76Tq+ni8rvpVh2piJOr6eLyu+k6vp4vK76VYdqYiTq+ni8rvpOr6eLyu+lWHamIk6vp4vK76Tq+ni8rvpVh2piJOr6eLyu+k6vp4vK76VYdqYiO5gRTRVVGXlb4iZ+OlqwsOb2HYvV5eVzq7VNU/+affmIXXfiq/Nlp03s7F+go9mGu1wYmWPV9PF5XfSdX08Xld9KsZ7UxEnV9PF5XfSdX08Xld9KsO1MRJ1fTxeV30nV9PF5XfSrDtTESdX08Xld9J1fTxeV30qw7UxEnV9PF5XfSdX08Xld9KsO1MRJ1fTxeV30nV9PF5XfSrDtTESdX08Xld9J1fTxeV30qw7UxEnV9PF5XfSdX08Xld9KsO1MRJ1fTxeV30nV9PF5XfSrDtTESdX08Xld9J1fTxeV30qw7UxEnV9PF5XfSdX08Xld9KsO1MRJ1fTxeV30nV9PF5XfSrDtTEeZnYs2MfpLeZlRPPt0/HT701xE/6lR1fTxeV30mqeR/W2vzKVbWbgxMpOr6eLyu+k6vp4vK76VYz2piJOr6eLyu+k6vp4vK76VYdqYiTq+ni8rvpOr6eLyu+lWHamIk6vp4vK76Tq+ni8rvpVh2piJOr6eLyu+k6vp4vK76VYdqYiTq+ni8rvpOr6eLyu+lWHamIk6vp4vK76Tq+ni8rvpVh2piJOr6eLyu+k6vp4vK76VYdqYiTq+ni8rvpOr6eLyu+lWHamIk6vp4vK76Tq+ni8rvpVh2piJOr6eLyu+k6vp4vK76VYdqYiTq+ni8rvpOr6eLyu+lWHamI829iTRmY9qMzK5tyK+d/5p/tEbm/q+ni8rvpMjtDE8256oVtXlcRJIk6vp4vK76Tq+ni8rvpVjPariJOr6eLyu+k6vp4vK76VYdqYiTq+ni8rvpOr6eLyu+lWHamIk6vp4vK76Tq+ni8rvpVh2piJOr6eLyu+k6vp4vK76VYdqYiTq+ni8rvpOr6eLyu+lWHamIk6vp4vK76Tq+ni8rvpVh2piJOr6eLyu+k6vp4vK76VYdqYiTq+ni8rvpOr6eLyu+lWHamIk6vp4vK76Tq+ni8rvpVh2piJOr6eLyu+k6vp4vK76VYdqYiTq+ni8rvpOr6eLyu+lWHamI821iTVl5FqczK5tEUTH/mn+8Tvb+r6eLyu+ksdoZfm2/VKtbaSRJ1fTxeV30nV9PF5XfSrE7UxEnV9PF5XfSdX08Xld9KsO1MRJ1fTxeV30nV9PF5XfSrDtTESdX08Xld9J1fTxeV30qw7UxEnV9PF5XfSdX08Xld9KsO1MRJ1fTxeV30nV9PF5XfSrDtTESdX08Xld9J1fTxeV30qw7UxEnV9PF5XfSdX08Xld9KsO1MRJ1fTxeV30nV9PF5XfSrDtTESdX08Xld9J1fTxeV30qw7UxEnV9PF5XfSdX08Xld9KsO1MRJ1fTxeV30nV9PF5XfSrDtTEeZg4s38fpLmZlTPPuU/HT70VzEf6hR1fTxeV30ml+R/W3fzKlbXLlc1JJhJ1fTxeV30nV9PF5XfSrGe1XESdX08Xld9J1fTxeV30qw7UxEnV9PF5XfSdX08Xld9KsO1MRJ1fTxeV30nV9PF5XfSrDtTESdX08Xld9J1fTxeV30qw7UxEnV9PF5XfSdX08Xld9KsO1MRJ1fTxeV30nV9PF5XfSrDtTESdX08Xld9J1fTxeV30qw7UxEnV9PF5XfSdX08Xld9KsO1MRJ1fTxeV30nV9PF5XfSrDtTESdX08Xld9J1fTxeV30qw7UxEnV9PF5XfS05uHNnDv3qMvK51FqqqP/ADT78RL0U2pdnZX0FfsyvG3MLJhhbwIqopqnLyt8xE/HS/vV9PF5XfSotfFUebDM7UxEnV9PF5XfSdX08Xld9KsTtTESdX08Xld9J1fTxeV30qw7UxEnV9PF5XfSdX08Xld9KsO1MRJ1fTxeV30nV9PF5XfSrDtTESdX08Xld9J1fTxeV30qw7UxEnV9PF5XfSdX08Xld9KsO1MRJ1fTxeV30nV9PF5XfSrDtTESdX08Xld9J1fTxeV30qw7UxEnV9PF5XfSdX08Xld9KsO1MRJ1fTxeV30nV9PF5XfSrDtTESdX08Xld9J1fTxeV30qw7UxEnV9PF5XfS0ZeJNqbEUZmV/Xepon/wA0+9ul6STP+Fi+kU+qWuPK5SyYOr6eLyu+k6vp4vK76VYz2q4iTq+ni8rvpOr6eLyu+lWHamIk6vp4vK76Tq+ni8rvpVh2piJOr6eLyu+k6vp4vK76VYdqYiTq+ni8rvpOr6eLyu+lWHamIk6vp4vK76Tq+ni8rvpVh2piJOr6eLyu+k6vp4vK76VYdqYiTq+ni8rvpOr6eLyu+lWHamIk6vp4vK76Tq+ni8rvpVh2piJOr6eLyu+k6vp4vK76VYdqYiTq+ni8rvpOr6eLyu+lWHamIk6vp4vK76Tq+ni8rvpVh2piJOr6eLyu+lonEnw+LHhmVzZszXu6aff50Q9JJPatPo8+1DU5VLIdX08Xld9J1fTxeV30qxntVxEnV9PF5XfSdX08Xld9KsO1MRJ1fTxeV30nV9PF5XfSrDtTESdX08Xld9J1fTxeV30qw7UxEnV9PF5XfSdX08Xld9KsO1MRJ1fTxeV30nV9PF5XfSrDtTESdX08Xld9J1fTxeV30qw7UxEnV9PF5XfSdX08Xld9KsO1MRJ1fTxeV30nV9PF5XfSrDtTESdX08Xld9LHCpqt5OVZm7crpoqo5vPqmqY30rUmN5bmedR7K5tlMYVgMqAAAAAAAAAAAAAAJI7Vq9Hj2pVpI7Vq9Hj2pWfUqsBFAAAAAAAAAAAAAAAAAAAAAAEmB8LK9Iq9UK0mB8LK9Iq9ULPKisBFAAAAAAAAAAAAAAAAAAAAAAYXfiq/Nlp03s7F+go9mG678VX5stOm9nYv0FHswvxPqkBFAAAAAAAAAAAAAAAAAAAAAASap5H9ba/MpVpNU8j+ttfmUq2r/MT6AMqAAAAAAAAAAAAAAAAAAAAAAkyO0MTzbnqhWkyO0MTzbnqhWt8iT6AIoAAAAAAAAAAAAAAAAAAAAACSx2hl+bb9Uq0ljtDL8236pVry9SACKAAAAAAAAAAAAAAAAAAAAAAk0vyP627+ZUrSaX5H9bd/MqVry9qTwARQAAAAAAAAAAAAAAAAAAABNqXZ2V9BX7MqU2pdnZX0FfsyvH2JfG618VR5sM2Fr4qjzYZpVgAAAAAAAAAAAAAAAAAAAAAAkz/hYvpFPqlWkz/hYvpFPqlePqXxWAigAAAAAAAAAAAAAAAAAAAAACSe1afR59qFaSe1afR59qFiVWAigAAAAAAAAAAAAAAACTG8uzPOo9lWkxvLczzqPZWeVKrARQAAAAAAAAAAAAABJHatXo8e1KtJHatXo8e1Kz6lVgIoAAAAAAAAAAAAAAAAAAAAAAkwPhZXpFXqhWkwPhZXpFXqhZ5UVgIoAAAAAAAAAAAAAAAAAAAAADC78VX5stOm9nYv0FHsw3Xfiq/Nlp03s7F+go9mF+J9UgIoAAAAAAAAAAAAAAAAAAAAACTVPI/rbX5lKtJqnkf1tr8ylW1f5ifQBlQAAAAAAAAAAAAAAAAAAAAAEmR2hiebc9UK0mR2hiebc9UK1vkSfQBFAAAAAAAAAAAAAAAAAAAAAASWO0MvzbfqlWksdoZfm2/VKteXqQARQAAAAAAAAAAAAAAAAAAAAAEml+R/W3fzKlaTS/I/rbv5lSteXtSeACKAAAAAAAAAAAAAAAAAAAAJtS7OyvoK/ZlSm1Ls7K+gr9mV4+xL43WviqPNhmwtfFUebDNKsAAAAAAAAAAAAAAAAAAAAAAEmf8ACxfSKfVKtJn/AAsX0in1SvH1L4rARQAAAAAAAAAAAAAAAAAAAAABJPatPo8+1CtJPatPo8+1CxKrARQAAAAAAAAAAAAAAABJjeXZnnUeyrSY3luZ51HsrPKlVgIoAAAAAAAAAAAAAAkjtWr0ePalWkjtWr0ePalZ9SqwEUAAAAAAAAAAAAAAAAAAAAAASYHwsr0ir1QrSYHwsr0ir1Qs8qKwEUAAAAAAAAAAAAAAAAAAAAABhd+Kr82WnTezsX6Cj2YbrvxVfmy06b2di/QUezC/E+qQEUAAAAAAAAAAAAAAAAAAAAABJqnkf1tr8ylWk1TyP621+ZSrav8AMT6AMqAAAAAAAAAAAAAAAAAAAAAAkyO0MTzbnqhWkyO0MTzbnqhWt8iT6AIoAAAAAAAAAAAAAAAAAAAAACSx2hl+bb9Uq0ljtDL8236pVry9SACKAAAAAAAAAAAAAAAAAAAAAAk0vyP627+ZUrSaX5H9bd/MqVry9qTwARQAAAAAAAAAAAAAAAAAAABNqXZ2V9BX7MqU2pdnZX0FfsyvH2JfG618VR5sM2Fr4qjzYZpVgAAAAAAAAAAAAAAAAAAAAAAkz/hYvpFPqlWkz/hYvpFPqlePqXxWAigAAAAAAAAAAAAAAAAAAAAACSe1afR59qFaSe1afR59qFiVWAigAAAAAAAAAAAAAAACTG8uzPOo9lWkxvLszzqPZWeVKrARQAAAAAAAAAAAAABJHatXo8e1KtJHatXo8e1Kz6lVgIoAAAAAAAAAAAAAAAAAAAAAAkwPhZXpFXqhWkwPhZXpFXqhZ5UVgIoAAAAAAAAAAAAAAAAAAAAADC78VX5stOm9nYv0FHsw3Xfiq/Nlp03s7F+go9mF+J9UgIoAAAAAAAAAAAAAAAAAAAAACTVPI/rbX5lKtJqnkf1tr8ylW1f5ifQBlQAAAAAAAAAAAAAAAAAAAAAEmR2hiebc9UK0mR2hiebc9UK1vkSfQBFAAAAAAAAAAAAAAAAAAAAAASWO0MvzbfqlWksdoZfm2/VKteXqQARQAAAAAAAAAAAAAAAAAAAAAEml+R/W3fzKlaTS/I/rbv5lSteXtSeACKAAAAAAAAAAAAAAAAAAAAJtS7OyvoK/ZlSm1Ls7K+gr9mV4+xL43WviqPNhmwtfFUebDNKsAAAAAAAAAAAAAAAAAAAAAAEmf8LF9Ip9Uq0mf8LF9Ip9Urx9S+KwEUAAAAAAAAAAAAAAAAAAAAAAST2rT6PPtQrST2rT6PPtQsSqwEUAAAAAAAAAAAAAAAASY3l2Z51Hsq0mN5dmedR7KzypVYCKAAAAAAAAAAAAAAJI7Vq9Hj2pVpI7Vq9Hj2pWfUqsBFAAAAAAAAAAAAAAAAAAAAAAEmB8LK9Iq9UK0mB8LK9Iq9ULPKisBFAAAAAAAAAAAAAAAAAAAAAAYXfiq/Nlp03s7F+go9mG678VX5stOm9nYv0FHswvxPqkBFAAAAAAAAAAAAAAAAAAAAAASap5H9ba/MpVpNU8j+ttfmUq2r/MT6AMqAAAAAAAAAAAAAAAAAAAAAAkyO0MTzbnqhWkyO0MTzbnqhWt8iT6AIoAAAAAAAAAAAAAAAAAAAAACSx2hl+bb9Uq0ljtDL8236pVry9SACKAAAAAAAAAAAAAAAAAAAAAAk0vyP627+ZUrSaX5H9bd/MqVry9qTwARQAAAAAAAAAAAAAAAAAAABNqXZ2V9BX7MqU2pdnZX0FfsyvH2JfG618VR5sM2Fr4qjzYZpVgAAAAAAAAAAAAAAAAAAAAAAkz/hYvpFPqlWkz/hYvpFPqlePqXxWAigAAAAAAAAAAAAAAAAAAAAACSe1afR59qFaSe1afR59qFiVWAigAAAAAAAAAAAAAAACTG8uzPOo9lWkxvLszzqPZWeVKrARQAAAAAAAAAAAAABJHatXo8e1KtJHatXo8e1Kz6lVgIoAAAAAAAAAAAAAAAAAAAAAAkwPhZXpFXqhWkwPhZXpFXqhZ5UVgIoAAAAAAAAAAAAAAAAAAAAADC78VX5stOm9nYv0FHsw3Xfiq/Nlp03s7F+go9mF+J9UgIoAAAAAAAAAAAAAAAAAAAAACTVPI/rbX5lKtJqnkf1tr8ylW1f5ifQBlQAAAAAAAAAAAAAAAAAAAAAEmR2hiebc9UK0mR2hiebc9UK1vkSfQBFAAAAAAAAAAAAAAAAAAAAAASWO0MvzbfqlWksdoZfm2/VKteXqQARQAAAAAAAAAAAAAAAAAAAAAEml+R/W3fzKlaTS/I/rbv5lSteXtSeACKAAAAAAAAAAAAAAAAAAAAJtS7OyvoK/ZlSm1Ls7K+gr9mV4+xL43WviqPNhmwtfFUebDNKsAAAAAAAAAAAAAAAAAAAAAAEmf8LF9Ip9Uq0mf8LF9Ip9Urx9S+KwEUAAAAAAAAAAAAAAAAAAAAAAST2rT6PPtQrST2rT6PPtQsSqwEUAAAAAAAAAAAAAAAASY3l2Z51Hsq0mN5dmedR7KzypVYCKAAAAAAAAAAAAAAJI7Vq9Hj2pVpI7Vq9Hj2pWfUqsBFAAAAAAAAAAAAAAAAAAAAAAEmB8LK9Iq9UK0mB8LK9Iq9ULPKisBFAAAAAAAAAAAAAAAAAAAAAAYXfiq/Nlp03s7F+go9mG678VX5stOm9nYv0FHswvxPqkBFAAAAAAAAAAAAAAAAAAAAAASap5H9ba/MpVpNU8j+ttfmUq2r/MT6AMqAAAAAAAAAAAAAAAAAAAAAAkyO0MTzbnqhWkyO0MTzbnqhWt8iT6AIoAAAAAAAAAAAAAAAAAAAAACSx2hl+bb9Uq0ljtDL8236pVry9SACKAAAAAAAAAAAAAAAAAAAAAAk0vyP627+ZUrSaX5H9bd/MqVry9qTwARQAAAAAAAAAAAAAAAAAAABNqXZ2V9BX7MqU2pdnZX0FfsyvH2JfG618VR5sM2Fr4qjzYZpVgAAAAAAAAAAAAAAAAAAAAAAkz/AIWL6RT6pVpM/wCFi+kU+qV4+pfFYCKAAAAAAAAAAAAAAAAAAAAAAJJ7Vp9Hn2oVpJ7Vp9Hn2oWJVYCKAAAAAAAAAAAAAAAAJMby7M86j2VaTG8uzPOo9lZ5UqsBFAAAAAAAAHibUbWafsrj4tWTj5WbmahfjFwcDDopryMu9MTVzaIqmmmIimmqqaq6qaaYiZmYe2+Rcr2BhUbf7Ga/tPr2Xo+zWPZ1DEzM2zmV4dFq9ci3Nqm5k0VU1Waa+ZMc6Kqd8xFO/wDr3TZM0fTtE1LM1XBjLztAz9GuzVNPgubXYquxEf8Ay32LlyjdPnb/APmIcpa5XtBvahj26dG1mNIy9S6ox9dmza8Bu5fOmiKI3XOmimbkTbi5NuLc1RuirdMS8Tkx2oos4Gdp2dtBmZ+lanr+Rp+ymZlV3sq7mWOi6Sd16Ymq5bpqpvRTdrndNNEf1VeKZ4DTczCz+SDZ/kbtXqI2xxdZxcTK0qKt2VjdDmxeuZNVG7fTb6Onnxd3c2edG6ZmY32RMvret8ruhaJmajRXoutZmm6Lft4+ravi2bVWJgXKt2+mvfci7XzIqpmubduuKYq8cxMTEbNo+VTSdn87UMOxoOtaxRo2PRlatkabZtV2tPtVxzom5z7lNVc8yJr5tqmuqKY3zHjjf8rzdW0/QtieU3k11S5RTtPrOranOmaZX5RqNOb5Pcs0e/cp8e6aqd8U8yedNO6d1ej6tpfJlVyhbMbYZluzqOpW7ORpdm9VvuatTVg27EW8eN2+9X0luaJppiZ3zHijevUy+74WZi6jh2NQwb1N7GyrVN6zcp96uiqImmqP+piYlrjtWr0ePal4nJlouds5yd7NaDqdNVOZgaVjWL9NVW+ablNumKqd/wD1O+P/AKeteryKNU//AB7FFyfB43xVc5u7+qf+pST2FegJOm1PgLP3if2nTanwFn7xP7TrTKsSdNqfAWfvE/tOm1PgLP3if2nWmVYk6bU+As/eJ/adNqfAWfvE/tOtMqxJ02p8BZ+8T+06bU+As/eJ/adaZViTptT4Cz94n9p02p8BZ+8T+060yrEnTanwFn7xP7TptT4Cz94n9p1plWJOm1PgLP3if2nTanwFn7xP7TrTKsSdNqfAWfvE/tOm1PgLP3if2nWmVYk6bU+As/eJ/adNqfAWfvE/tOtMqxJ02p8BZ+8T+06bU+As/eJ/adaZViTptT4Cz94n9p02p8BZ+8T+060yrEnTanwFn7xP7TptT4Cz94n9p1plWkwPhZXpFXqg6bU+As/eJ/amw7uoRORzMK1Vvv1TO+/Mbp3R4vgrONxTL1BJ02p8BZ+8T+06bU+As/eJ/anWmVYk6bU+As/eJ/adNqfAWfvE/tOtMqxJ02p8BZ+8T+06bU+As/eJ/adaZViTptT4Cz94n9p02p8BZ+8T+060yrEnTanwFn7xP7TptT4Cz94n9p1plWJOm1PgLP3if2nTanwFn7xP7TrTKsSdNqfAWfvE/tOm1PgLP3if2nWmVYk6bU+As/eJ/adNqfAWfvE/tOtMqxJ02p8BZ+8T+06bU+As/eJ/adaZViTptT4Cz94n9p02p8BZ+8T+060yrEnTanwFn7xP7TptT4Cz94n9p1plWJOm1PgLP3if2nTanwFn7xP7TrTKi78VX5stOm9nYv0FHsw13L2pdHVvwLO7dP8A/Yn9rTgXtRjBxoowrNVMWqN0zfmJmN0f25q9bgzt6Yk6bU+As/eJ/adNqfAWfvE/tTrTKsSdNqfAWfvE/tOm1PgLP3if2nWmVYk6bU+As/eJ/adNqfAWfvE/tOtMqxJ02p8BZ+8T+06bU+As/eJ/adaZViTptT4Cz94n9p02p8BZ+8T+060yrEnTanwFn7xP7TptT4Cz94n9p1plWJOm1PgLP3if2nTanwFn7xP7TrTKsSdNqfAWfvE/tOm1PgLP3if2nWmVYk6bU+As/eJ/adNqfAWfvE/tOtMqxJ02p8BZ+8T+06bU+As/eJ/adaZViTptT4Cz94n9p02p8BZ+8T+060yrEnTanwFn7xP7TptT4Cz94n9p1pk1TyP621+ZSreVqN3UJxd1zCtUx0lvxxfmfHz6d3/x/wCVXTanwFn7xP7V63BnasSdNqfAWfvE/tOm1PgLP3if2p1plWJOm1PgLP3if2nTanwFn7xP7TrTKsSdNqfAWfvE/tOm1PgLP3if2nWmVYk6bU+As/eJ/adNqfAWfvE/tOtMqxJ02p8BZ+8T+06bU+As/eJ/adaZViTptT4Cz94n9p02p8BZ+8T+060yrEnTanwFn7xP7TptT4Cz94n9p1plWJOm1PgLP3if2nTanwFn7xP7TrTKsSdNqfAWfvE/tOm1PgLP3if2nWmVYk6bU+As/eJ/adNqfAWfvE/tOtMqxJ02p8BZ+8T+06bU+As/eJ/adaZViTptT4Cz94n9p02p8BZ+8T+060yZHaGJ5tz1QreXfu6hObjTOFaiqIuc2Onnx+KN/j5viU9NqfAWfvE/tW8biJKrEnTanwFn7xP7TptT4Cz94n9qdauVYk6bU+As/eJ/adNqfAWfvE/tOtMqxJ02p8BZ+8T+06bU+As/eJ/adaZViTptT4Cz94n9p02p8BZ+8T+060yrEnTanwFn7xP7TptT4Cz94n9p1plWJOm1PgLP3if2nTanwFn7xP7TrTKsSdNqfAWfvE/tOm1PgLP3if2nWmVYk6bU+As/eJ/adNqfAWfvE/tOtMqxJ02p8BZ+8T+06bU+As/eJ/adaZViTptT4Cz94n9p02p8BZ+8T+060yrEnTanwFn7xP7TptT4Cz94n9p1plWJOm1PgLP3if2nTanwFn7xP7TrTJY7Qy/Nt+qVby7N3UPDcmYwrU1TFvfHTz4vFO7x81T02p8BZ+8T+1bxuSVWJOm1PgLP3if2nTanwFn7xP7U60yrEnTanwFn7xP7TptT4Cz94n9p1plWJOm1PgLP3if2nTanwFn7xP7TrTKsSdNqfAWfvE/tOm1PgLP3if2nWmVYk6bU+As/eJ/adNqfAWfvE/tOtMqxJ02p8BZ+8T+06bU+As/eJ/adaZViTptT4Cz94n9p02p8BZ+8T+060yrEnTanwFn7xP7TptT4Cz94n9p1plWJOm1PgLP3if2nTanwFn7xP7TrTKsSdNqfAWfvE/tOm1PgLP3if2nWmVYk6bU+As/eJ/adNqfAWfvE/tOtMqxJ02p8BZ+8T+06bU+As/eJ/adaZNL8j+tu/mVK3ladd1CMXdbwrVUdJc8c35jx8+rf/wDH/lV02p8BZ+8T+1eXG5qS6ViTptT4Cz94n9p02p8BZ+8T+1OtXKsSdNqfAWfvE/tOm1PgLP3if2nWmVYk6bU+As/eJ/adNqfAWfvE/tOtMqxJ02p8BZ+8T+06bU+As/eJ/adaZViTptT4Cz94n9p02p8BZ+8T+060yrEnTanwFn7xP7TptT4Cz94n9p1plWJOm1PgLP3if2nTanwFn7xP7TrTKsSdNqfAWfvE/tOm1PgLP3if2nWmVYk6bU+As/eJ/adNqfAWfvE/tOtMqxJ02p8BZ+8T+06bU+As/eJ/adaZViTptT4Cz94n9p02p8BZ+8T+060yrTal2dlfQV+zLHptT4Cz94n9qfPvajODkxXhWaaZtV75i/MzEbp/tzV48bmFunoWviqPNhmit3tS6OndgWd26P8A+xP7WXTanwFn7xP7U60yrEnTanwFn7xP7TptT4Cz94n9p1plWJOm1PgLP3if2nTanwFn7xP7TrTKsSdNqfAWfvE/tOm1PgLP3if2nWmVYk6bU+As/eJ/adNqfAWfvE/tOtMqxJ02p8BZ+8T+06bU+As/eJ/adaZViTptT4Cz94n9p02p8BZ+8T+060yrEnTanwFn7xP7TptT4Cz94n9p1plWJOm1PgLP3if2nTanwFn7xP7TrTKsSdNqfAWfvE/tOm1PgLP3if2nWmVYk6bU+As/eJ/adNqfAWfvE/tOtMqxJ02p8BZ+8T+06bU+As/eJ/adaZVpM/4WL6RT6pOm1PgLP3if2ps27qEzj8/CtU7r9MxuvzO+d0+L4K8eNylunqCTptT4Cz94n9p02p8BZ+8T+1OtXKsSdNqfAWfvE/tOm1PgLP3if2nWmVYk6bU+As/eJ/adNqfAWfvE/tOtMqxJ02p8BZ+8T+06bU+As/eJ/adaZViTptT4Cz94n9p02p8BZ+8T+060yrEnTanwFn7xP7TptT4Cz94n9p1plWJOm1PgLP3if2nTanwFn7xP7TrTKsSdNqfAWfvE/tOm1PgLP3if2nWmVYk6bU+As/eJ/adNqfAWfvE/tOtMqxJ02p8BZ+8T+06bU+As/eJ/adaZViTptT4Cz94n9p02p8BZ+8T+060yrEnTanwFn7xP7TptT4Cz94n9p1plWkntWn0efag6bU+As/eJ/amm7qHWMT4Fa53QTHN6ed27nR49/NWcalr1BJ02p8BZ+8T+06bU+As/eJ/anWrlWJOm1PgLP3if2nTanwFn7xP7TrTKsSdNqfAWfvE/tOm1PgLP3if2nWmVYk6bU+As/eJ/adNqfAWfvE/tOtMqxJ02p8BZ+8T+06bU+As/eJ/adaZViTptT4Cz94n9p02p8BZ+8T+060yrEnTanwFn7xP7TptT4Cz94n9p1plWJOm1PgLP3if2nTanwFn7xP7TrTKsSdNqfAWfvE/tOm1PgLP3if2nWmVaTG8uzPOo9k6bU+As/eJ/awwKrtWVlzft00V86jfTTVzo+D/zugkxKZXAMqAAAAAAAAAAgzND0vP1TT9ay8XpMzS+l8Euc+qOi6Wnm1zzYndMzTG7xxO7x7t2+V4AAAJI7Vq9Hj2pVpI7Vq9Hj2pWfUqsBFAAAAAAAAAAAAAAAAAAAAAAEmB8LK9Iq9UK0mB8LK9Iq9ULPKisBFAAAAAAAAAAAAAAAAAAAAAAYXfiq/Nlp03s7F+go9mG678VX5stOm9nYv0FHswvxPqkBFAAAAAAAAAAAAAAAAAAAAAASap5H9ba/MpVpNU8j+ttfmUq2r/MT6AMqAAAAAAAAAAAAAAAAAAAAAAkyO0MTzbnqhWkyO0MTzbnqhWt8iT6AIoAAAAAAAAAAAAAAAAAAAAACSx2hl+bb9Uq0ljtDL8236pVry9SACKAAAAAAAAAAAAAAAAAAAAAAk0vyP627+ZUrSaX5H9bd/MqVry9qTwARQAAAAAAAAAAAAAAAAAAABNqXZ2V9BX7MqU2pdnZX0FfsyvH2JfG618VR5sM2Fr4qjzYZpVgAAAAAAAAAAAAAAAAAAAAAAkz/hYvpFPqlWkz/hYvpFPqlePqXxWAigAAAAAAAAAAAAAAAAAAAAACSe1afR59qFaSe1afR59qFiVWAigAAAAAAAAAAAAAAACTG8uzPOo9lWkxvLszzqPZWeVKrARQAAAAAAAAAAAAABJHatXo8e1KtJHatXo8e1Kz6lVgIoAAAAAAAAAAAAAAAAAAAAAAkwPhZXpFXqhWkwPhZXpFXqhZ5UVgIoAAAAAAAAAAAAAAAAAAAAADC78VX5stOm9nYv0FHsw3Xfiq/Nlp03s7F+go9mF+J9UgIoAAAAAAAAAAAAAAAAAAAAACTVPI/rbX5lKtJqnkf1tr8ylW1f5ifQBlQAAAAAAAAAAAAAAAAAAAAAEmR2hiebc9UK0mR2hiebc9UK1vkSfQBFAAAAAAAAAAAAAAAAAAAAAASWO0MvzbfqlWksdoZfm2/VKteXqQARQAAAAAAAAAAAAAAAAAAAAAEml+R/W3fzKlaTS/I/rbv5lSteXtSeACKAAAAAAAAAAAAAAAAAAAAJtS7OyvoK/ZlSm1Ls7K+gr9mV4+xL43WviqPNhmwtfFUebDNKsAAAAAAAAAAAAAAAAAAAAAAEmf8LF9Ip9Uq0mf8LF9Ip9Urx9S+KwEUAAAAAAAAAAAAAAAAAAAAAAST2rT6PPtQrST2rT6PPtQsSqwEUAAAAAAAAAAAAAAAASY3l2Z51Hsq0mN5dmedR7KzypVYCKAAAAAAAAAAAAAAJI7Vq9Hj2pVpI7Vq9Hj2pWfUqsBFAAAAAAAAAAAAAAAAAAAAAAEmB8LK9Iq9UK0mB8LK9Iq9ULPKisBFAAAAAAAAAAAAAAAAAAAAAAYXfiq/Nlp03s7F+go9mG678VX5stOm9nYv0FHswvxPqkBFAAAAAAAAAAAAAAAAAAAAAASap5H9ba/MpVpNU8j+ttfmUq2r/MT6AMqAAAAAAAAAAAAAAAAAAAAAAkyO0MTzbnqhWkyO0MTzbnqhWt8iT6AIoAAAAAAAAAAAAAAAAAAAAACSx2hl+bb9Uq0ljtDL8236pVry9SACKAAAAAAAAAAAAAAAAAAAAAAk0vyP627+ZUrSaX5H9bd/MqVry9qTwARQAAAAAAAAAAAAAAAAAAABNqXZ2V9BX7MqU2pdnZX0FfsyvH2JfG618VR5sM2Fr4qjzYZpVgAAAAAAAAAAAAAAAAAAAAAAkz/AIWL6RT6pVpM/wCFi+kU+qV4+pfFYCKAAAAAAAAAAAAAAAAAAAAAAJJ7Vp9Hn2oVpJ7Vp9Hn2oWJVYCKAAAAAAAAAAAAAAAAJMby7M86j2VaTG8uzPOo9lZ5UqsBFAAAAAAAAAAAAAAEkdq1ejx7Uq0kdq1ejx7UrPqVWAigAAAAAAAAAAAAAAAAAAAAACTA+FlekVeqFaTA+FlekVeqFnlRWAigAAAAAAAAAAAAAAAAAAAAAMLvxVfmy06b2di/QUezDdd+Kr82WnTezsX6Cj2YX4n1SAigAAAAAAAAAAAAAAAAAAAAAJNU8j+ttfmUq0mqeR/W2vzKVbV/mJ9AGVAAAAAAAAAAAAAAAAAAAAAASZHaGJ5tz1QrSZHaGJ5tz1QrW+RJ9AEUAAAAAAAAAAAAAAAAAAAAABJY7Qy/Nt+qVaSx2hl+bb9Uq15epABFAAAAAAAAAAAAAAAAAAAAAASaX5H9bd/MqVpNL8j+tu/mVK15e1J4AIoAAAAAAAAAAAAAAAAAAAAm1Ls7K+gr9mVKbUuzsr6Cv2ZXj7Evjda+Ko82GbC18VR5sM0qwAAAAAAAAAAAAAAAAAAAAAASZ/wsX0in1SrSZ/wsX0in1SvH1L4rARQAAAAAAAAAAAAAAAAAAAAABJPatPo8+1CtJPatPo8+1CxKrARQAAAAAAAAAAAAAAABJjeXZnnUeyrSY3l2Z51HsrPKlVgIoAAAAAAAAAAAAAAkjtWr0ePalWkjtWr0ePalZ9SqwEUAAAAAAAAAAAAAAAAAAAAAASYHwsr0ir1QrSYHwsr0ir1Qs8qKwEUAAAAAAAAAAAAAAAAAAAAABhd+Kr82WnTezsX6Cj2YbrvxVfmy06b2di/QUezC/E+qQEUAAAAAAAAAAAAAAAAAAAAABJqnkf1tr8ylWk1TyP621+ZSrav8xPoAyoAAAAAAAAAAAAAAAAAAAAACTI7QxPNueqFaTI7QxPNueqFa3yJPoAigAAAAAAAAAAAAAAAAAAAAAJLHaGX5tv1SrSWO0MvzbfqlWvL1IAIoAAAAAAAAAAAAAAAAAAAAACTS/I/rbv5lStJpfkf1t38ypWvL2pPABFAAAAAAAAAAAAAAAAAAAAE2pdnZX0FfsypTal2dlfQV+zK8fYl8brXxVHmwzYWviqPNhmlWAAAAAAAAAAAAAAAAAAAAAACTP+Fi+kU+qVaTP+Fi+kU+qV4+pfFYCKAAAAAAAAAAAAAAAAAAAAAAJJ7Vp9Hn2oVpJ7Vp9Hn2oWJVYCKAAAAAAAAAAAAAAAAJMby7M86j2VaTG8uzPOo9lZ5UqsBFAAAAAAAAAAAAAAEkdq1ejx7Uq0kdq1ejx7UrPqVWAigAAAAAAAAAAAAAAAAAAAAACTA+FlekVeqFaTA+FlekVeqFnlRWAigAAAAAAAAAAAAAAAAAAAAAMLvxVfmy06b2di/QUezDdd+Kr82WnTezsX6Cj2YX4n1SAigAAAAAAAAAAAAAAAAAAAAAJNU8j+ttfmUq0mqeR/W2vzKVbV/mJ9AGVAAAAAAAAAAAAAAAAAAAAAASZHaGJ5tz1QrSZHaGJ5tz1QrW+RJ9AEUAAAAAAAAAAAAAAAAAAAAABJY7Qy/Nt+qVaSx2hl+bb9Uq15epABFAAAAAAAAAAAAAAAAAAAAAASaX5H9bd/MqVpNL8j+tu/mVK15e1J4AIoAAAAAAAAAAAAAAAAAAAAm1Ls7K+gr9mVKbUuzsr6Cv2ZXj7Evjda+Ko82GbC18VR5sM0qwAAAAAAAAAAAAAAAAAAAAAASZ/wALF9Ip9Uq0mf8ACxfSKfVK8fUvisBFAAAAAAAAAAAAAAAAAAAAAAEk9q0+jz7UK0k9q0+jz7ULEqsBFAAAAAAAAAAAAAAAAEmN5dmedR7KtJjeXZnnUeys8qVWAigAAAAAAAAAAAAACSO1avR49qVaSO1avR49qVn1KrARQAAAAAAAAAAAAAAAAAAAAABJgfCyvSKvVCtJgfCyvSKvVCzyorARQAAAAAAAAAAAAAAAAAAAAAGF34qvzZadN7OxfoKPZhuu/FV+bLTpvZ2L9BR7ML8T6pARQAAAAAAAAAAAAAAAAAAAAAEmqeR/W2vzKVaTVPI/rbX5lKtq/wAxPoAyoAAAAAAAAAAAAAAAAAAAAACTI7QxPNueqFaTI7QxPNueqFa3yJPoAigAAAAAAAAAAAAAAAAAAAAAJLHaGX5tv1SrSWO0MvzbfqlWvL1IAIoAAAAAAAAAAAAAAAAAAAAACTS/I/rbv5lStJpfkf1t38ypWvL2pPABFAAAAAAAAAAAAAAAAAAAAE2pdnZX0FfsypTal2dlfQV+zK8fYl8brXxVHmwzYWviqPNhmlWAAAAAAAAAAAAAAAAAAAAAACTP+Fi+kU+qVaTP+Fi+kU+qV4+pfFYCKAAAAAAAAAAAAAAAAAAAAAAJJ7Vp9Hn2oVpJ7Vp9Hn2oWJVYCKAAAAAAAAAAAAAAAAJMby7M86j2VaTG8uzPOo9lZ5UqsBFAAAAAAAAAAAAAAEkdq1ejx7Uq0kdq1ejx7UrPqVWAigAAAAAAAAAAAAAAAAAAAAACTA+FlekVeqFaTA+FlekVeqFnlRWAigAAAAAAAAAAAAAAAAAAAAAMLvxVfmy06b2di/QUezDdd+Kr82WnTezsX6Cj2YX4n1SAigAAAAAAAAAAAAAAAAAAAAAJNU8j+ttfmUq0mqeR/W2vzKVbV/mJ9AGVAAAAAAAAAAAAAAAAAAAAAASZHaGJ5tz1QrSZHaGJ5tz1QrW+RJ9AEUAAAAAAAAAAAAAAAAAAAAABJY7Qy/Nt+qVaSx2hl+bb9Uq15epABFAAAAAAAAAAAAAAAAAAAAAASaX5H9bd/MqVpNL8j+tu/mVK15e1J4AIoAAAAAAAAAAAAAAAAAAAAm1Ls7K+gr9mVKbUuzsr6Cv2ZXj7Evjda+Ko82GbC18VR5sM0qwAAAAAAAAAAAAAAAAAAAAAASZ/wsX0in1SrSZ/wsX0in1SvH1L4rARQAAAAAAAAAAAAAAAAAAAAABJPatPo8+1CtJPalPo8+1CxKrARQAAAAAAAAAAAAAAABJjeXZnnUeyrSY3l2Z51HsrPKlVgIoAAAAAAAA5jb23pM6bYu65lbT0YdF3dNnQac2b12uYnm86cGmb8Uxun3pinfMc7f4nTvG2hwNqsqrHvbLbR4Wm3LfOpu287TZzLF2md26ebRdtV01Ru8UxXzd1VW+mZ3TFg53kd1PVM3k5xM7WNWjU7tFzJpt3py7eTd6Ci7XFqi7dtzNNV2KIpiud8zzonnTzt751j61tDTycaJy3+6HWq9Xz9Xxr2RhRqF2cKvDvZcWPBacWZ6GN1uqndXFEV8+OdzpmZ3/QNE2N2k2QvaJpOjajcysfN1TM1babUKrVmjwi5ct1TzKbc75opquVU7oo3zTTb3TVO/fMWByN5WJj4Wy97aqi/sfpupxqmLpc6fuyYqpuTdos15PSTFVmm7POiOiiqYiImuY379aRymq5+v7QbJ7f8pdnabWcHUtmdRzrOj2MbULtvEs2sH/43MemeivdJVTXz5uU1zuqiImN0bqsXM1jlQjbXXa9f1vRq9AtWsfR7GDqN3Gox73glGRVdu0UTFN+ZruRE03Yrp5tO7mxvnf0eqckGdl1a/o2n7W04ezO1OZObqun1af0mRz693T02MjpIi3TcimN8VW65jfVzZjfG7dq3JVqU6jrtzZPay1ounbUWLVnVcWrTvCK4mi30U3Ma50lMWa5tRFP9VNyN8RMR/yzB0nJ7tBlbV7CbP7S51ro8nU9Nx8q9Tu3f1124mrdH/G+Z3PRvZWPi6pzsi9RbirHiImqd2/+qWzR9JwdB0nC0TTLMWsPAx7eNYo//W3RTFNMf4iH9jtWr0ePalJjZTrbTOOs/bg620zjrP24Vho2k620zjrP24OttM46z9uFYaNpOttM46z9uDrbTOOs/bhWGjaTrbTOOs/bg620zjrP24Vho2k620zjrP24OttM46z9uFYaNpOttM46z9uDrbTOOs/bhWGjaTrbTOOs/bg620zjrP24Vho2k620zjrP24OttM46z9uFYaNpOttM46z9uDrbTOOs/bhWGjaTrbTOOs/bg620zjrP24Vho2k620zjrP24OttM46z9uFYaNpOttM46z9uDrbTOOs/bhWGjaTrbTOOs/bhNhanp9E5HPzLVPOv1VRvqjxxujxvUSYHwsr0ir1QsximzrbTOOs/bg620zjrP24ViaNpOttM46z9uDrbTOOs/bhWGjaTrbTOOs/bg620zjrP24Vho2k620zjrP24OttM46z9uFYaNpOttM46z9uDrbTOOs/bhWGjaTrbTOOs/bg620zjrP24Vho2k620zjrP24OttM46z9uFYaNpOttM46z9uDrbTOOs/bhWGjaTrbTOOs/bg620zjrP24Vho2k620zjrP24OttM46z9uFYaNpOttM46z9uDrbTOOs/bhWGjaTrbTOOs/bg620zjrP24Vho2iuarps26ojOs75if/AJw04Gp6dbwca3Xm2aaqbVETE1Rvid0PQu/FV+bLTpvZ2L9BR7MLrBvLHrbTOOs/bg620zjrP24ViaNpOttM46z9uDrbTOOs/bhWGjaTrbTOOs/bg620zjrP24Vho2k620zjrP24OttM46z9uFYaNpOttM46z9uDrbTOOs/bhWGjaTrbTOOs/bg620zjrP24Vho2k620zjrP24OttM46z9uFYaNpOttM46z9uDrbTOOs/bhWGjaTrbTOOs/bg620zjrP24Vho2k620zjrP24OttM46z9uFYaNpOttM46z9uDrbTOOs/bhWGjaTrbTOOs/bg620zjrP24Vho28rUdT0+5i8y3mWqp6S3O6Ko96K6Zn/SrrbTOOs/bg1TyP621+ZSrXWDeUnW2mcdZ+3B1tpnHWftwrE0bSdbaZx1n7cHW2mcdZ+3CsNG0nW2mcdZ+3B1tpnHWftwrDRtJ1tpnHWftwdbaZx1n7cKw0bSdbaZx1n7cHW2mcdZ+3CsNG0nW2mcdZ+3B1tpnHWftwrDRtJ1tpnHWftwdbaZx1n7cKw0bSdbaZx1n7cHW2mcdZ+3CsNG0nW2mcdZ+3B1tpnHWftwrDRtJ1tpnHWftwdbaZx1n7cKw0bSdbaZx1n7cHW2mcdZ+3CsNG0nW2mcdZ+3B1tpnHWftwrDRt5d/U9Pqzca5GZammmLnOnnR4t8RuU9baZx1n7cGR2hiebc9UK1uMRJlJ1tpnHWftwdbaZx1n7cKxNLtJ1tpnHWftwdbaZx1n7cKw0bSdbaZx1n7cHW2mcdZ+3CsNG0nW2mcdZ+3B1tpnHWftwrDRtJ1tpnHWftwdbaZx1n7cKw0bSdbaZx1n7cHW2mcdZ+3CsNG0nW2mcdZ+3B1tpnHWftwrDRtJ1tpnHWftwdbaZx1n7cKw0bSdbaZx1n7cHW2mcdZ+3CsNG0nW2mcdZ+3B1tpnHWftwrDRtJ1tpnHWftwdbaZx1n7cKw0bSdbaZx1n7cHW2mcdZ+3CsNG3l2dT0+nNya5zLUU1Rb3Tzo8e6J3qettM46z9uCx2hl+bb9Uq1uMkyk620zjrP24OttM46z9uFYmjaTrbTOOs/bg620zjrP24Vho2k620zjrP24OttM46z9uFYaNpOttM46z9uDrbTOOs/bhWGjaTrbTOOs/bg620zjrP24Vho2k620zjrP24OttM46z9uFYaNpOttM46z9uDrbTOOs/bhWGjaTrbTOOs/bg620zjrP24Vho2k620zjrP24OttM46z9uFYaNpOttM46z9uDrbTOOs/bhWGjaTrbTOOs/bg620zjrP24Vho2k620zjrP24OttM46z9uFYaNvK07U9Pt4vMuZlqmekuTumqPemuqY/0q620zjrP24NL8j+tu/mVK15YzUmcJOttM46z9uDrbTOOs/bhWJpdpOttM46z9uDrbTOOs/bhWGjaTrbTOOs/bg620zjrP24Vho2k620zjrP24OttM46z9uFYaNpOttM46z9uDrbTOOs/bhWGjaTrbTOOs/bg620zjrP24Vho2k620zjrP24OttM46z9uFYaNpOttM46z9uDrbTOOs/bhWGjaTrbTOOs/bg620zjrP24Vho2k620zjrP24OttM46z9uFYaNpOttM46z9uDrbTOOs/bhWGjaTrbTOOs/bhPn6np1zBybdGbZqqqtVxERVG+Z3S9NNqXZ2V9BX7MrxxmFzhrt6rpsW6YnOs74iP/nDLrbTOOs/bhRa+Ko82GaaNpOttM46z9uDrbTOOs/bhWGjaTrbTOOs/bg620zjrP24Vho2k620zjrP24OttM46z9uFYaNpOttM46z9uDrbTOOs/bhWGjaTrbTOOs/bg620zjrP24Vho2k620zjrP24OttM46z9uFYaNpOttM46z9uDrbTOOs/bhWGjaTrbTOOs/bg620zjrP24Vho2k620zjrP24OttM46z9uFYaNpOttM46z9uDrbTOOs/bhWGjaTrbTOOs/bg620zjrP24Vho2k620zjrP24TZup6fXOPzMy1PNv01TuqjxRunxvUSZ/wsX0in1SvHGUucHW2mcdZ+3B1tpnHWftwrE0u0nW2mcdZ+3B1tpnHWftwrDRtJ1tpnHWftwdbaZx1n7cKw0bSdbaZx1n7cHW2mcdZ+3CsNG0nW2mcdZ+3B1tpnHWftwrDRtJ1tpnHWftwdbaZx1n7cKw0bSdbaZx1n7cHW2mcdZ+3CsNG0nW2mcdZ+3B1tpnHWftwrDRtJ1tpnHWftwdbaZx1n7cKw0bSdbaZx1n7cHW2mcdZ+3CsNG0nW2mcdZ+3B1tpnHWftwrDRtJ1tpnHWftwdbaZx1n7cKw0bSdbaZx1n7cJp1PT+sYu+GWub0E087nRu386PE9RJPatPo8+1CzCXJ1tpnHWftwdbaZx1n7cKxNLtJ1tpnHWftwdbaZx1n7cKw0bSdbaZx1n7cHW2mcdZ+3CsNG0nW2mcdZ+3B1tpnHWftwrDRtJ1tpnHWftwdbaZx1n7cKw0bSdbaZx1n7cHW2mcdZ+3CsNG0nW2mcdZ+3B1tpnHWftwrDRtJ1tpnHWftwdbaZx1n7cKw0bSdbaZx1n7cHW2mcdZ+3CsNG0nW2mcdZ+3DDAvWsjKy7ti5TXRNVG6qmd8fBXJMby7M86j2SYxcG1YDKgAAAAAAAAAAAAACSO1avR49qVaSO1avR49qVn1KrARQAAAAAAAAAAAAAAAAAAAAABJgfCyvSKvVCtJgfCyvSKvVCzyorARQAAAAAAAAAAAAAAAAAAAAAGF34qvzZadN7OxfoKPZhuu/FV+bLTpvZ2L9BR7ML8T6pARQAAAAAAAAAAAAAAAAAAAAAEmqeR/W2vzKVaTVPI/rbX5lKtq/zE+gDKgAAAAAAAAAAAAAAAAAAAAAJMjtDE8256oVpMjtDE8256oVrfIk+gCKAAAAAAAAAAAAAAAAAAAAAAksdoZfm2/VKtJY7Qy/Nt+qVa8vUgAigAAAAAAAAAAAAAAAAAAAAAJNL8j+tu/mVK0ml+R/W3fzKla8vak8AEUAAAAAAAAAAAAAAAAAAAATal2dlfQV+zKlNqXZ2V9BX7Mrx9iXxutfFUebDNha+Ko82GaVYAAAAAAAAAAAAAAAAAAAAAAJM/wCFi+kU+qVaTP8AhYvpFPqlePqXxWAigAAAAAAAAAAAAAAAAAAAAACSe1afR59qFaSe1KfR59qFiVWAigAAAAAAAAAAAAAAACTG8uzPOo9lWkxvLszzqPZWeVKrARQAAAAAAAAAAAAABJHatXo8e1KtJHatXo8e1Kz6lVgIoAAAAAAAAAAAAAAAAAAAAAAkwPhZXpFXqhWkwPhZXpFXqhZ5UVgIoAAAAAAAAAAAAAAAAAAAAADC78VX5stOm9nYv0FHsw3Xfiq/Nlp03s7F+go9mF+J9UgIoAAAAAAAAAAAAAAAAAAAAACTVPI/rbX5lKtJqnkf1tr8ylW1f5ifQBlQAAAAAAAAAAAAAAAAAAAAAEmR2hiebc9UK0mR2hiebc9UK1vkSfQBFAAAAAAAAAAAAAAAAAAAAAASWO0MvzbfqlWksdoZfm2/VKteXqQARQAAAAAAAAAAAAAAAAAAAAAEml+R/W3fzKlaTS/I/rbv5lSteXtSeACKAAAAAAAAAAAAAAAAAAAAJtS7OyvoK/ZlSm1Ls7K+gr9mV4+xL43WviqPNhmwtfFUebDNKsAAAAAAAAAAAAAAAAAAAAAAEmf8LF9Ip9Uq0mf8LF9Ip9Urx9S+KwEUAAAAAAAAAAAAAAAAAAAAAAST2rT6PPtQrST2rT6PPtQsSqwEUAAAAAAAAAAAAAAAASY3l2Z51Hsq0mN5dmedR7KzypVYCKAAAAAAAAAAAAAAJI7Vq9Hj2pVpI7Vq9Hj2pWfUqsBFAAAAAAAAAAAAAAAAAAAAAAEmB8LK9Iq9UK0mB8LK9Iq9ULPKisBFAAAAAAAAAAAAAAAAAAAAAAYXfiq/Nlp03s7F+go9mG678VX5stOm9nYv0FHswvxPqkBFAAAAAAAAAAAAAAAAAAAAAASap5H9ba/MpVpNU8j+ttfmUq2r/MT6AMqAAAAAAAAAAAAAAAAAAAAAAkyO0MTzbnqhWkyO0MTzbnqhWt8iT6AIoAAAAAAAAAAAAAAAAAAAAACSx2hl+bb9Uq0ljtDL8236pVry9SACKAAAAAAAAAAAAAAAAAAAAAAk0vyP627+ZUrSaX5H9bd/MqVry9qTwARQAAAAAAAAAAAAAAAAAAABNqXZ2V9BX7MqU2pdnZX0FfsyvH2JfG618VR5sM2Fr4qjzYZpVgAAAAAAAAAAAAAAAAAAAAAAkz/hYvpFPqlWkz/hYvpFPqlePqXxWAigAAAAAAAAAAAAAAAAAAAAACSe1afR59qFaSe1afR59qFiVWAigAAAAAAAAAAAAAAACTG8uzPOo9lWkxvLszzqPZWeVKrARQAAAAAAAAAAAAABJHatXo8e1KtJHatXo8e1Kz6lVgIoAAAAAAAAAAAAAAAAAAAAAAkwPhZXpFXqhWkwPhZXpFXqhZ5UVgIoAAAAAAAAAAAAAAAAAAAAADC78VX5stOm9nYv0FHsw3Xfiq/Nlp03s7F+go9mF+J9UgIoAAAAAAAAAAAAAAAAAAAAACTVPI/rbX5lKtJqnkf1tr8ylW1f5ifQBlQAAAAAAAAAAAAAAAAAAAAAEmR2hiebc9UK0mR2hiebc9UK1vkSfQBFAAAAAAAAAAAAAAAAAAAAAASWO0MvzbfqlWksdoZfm2/VKteXqQARQAAAAAAAAAAAAAAAAAAAAAEml+R/W3fzKlaTS/I/rbv5lSteXtSeACKAAAAAAAAAAAAAAAAAAAAJtS7OyvoK/ZlSm1Ls7K+gr9mV4+xL43WviqPNhmwtfFUebDNKsAAAAAAAAAAAAAAAAAAAAAAEmf8ACxfSKfVKtJn/AAsX0in1SvH1L4rARQAAAAAAAAAAAAAAAAAAAAABJPatPo8+1CtJPatPo8+1CxKrARQAAAAAAAAAAAAAAABJjeXZnnUeyrSY3l2Z51HsrPKlVgIoAAAAAAAAAAAAAAkjtWr0ePalWkjtWr0ePalZ9SqwEUAAAAAAAAAAAAAAAAAAAAAASYHwsr0ir1QrSYHwsr0ir1Qs8qKwEUAAAAAAAAAAAAAAAAAAAAABhd+Kr82WnTezsX6Cj2YbrvxVfmy06b2di/QUezC/E+qQEUAAAAAAAAAAAAAAAAAAAAABJqnkf1tr8ylWk1TyP621+ZSrav8AMT6AMqAAAAAAAAAAAAAAAAAAAAAAkyO0MTzbnqhWkyO0MTzbnqhWt8iT6AIoAAAAAAAAAAAAAAAAAAAAACSx2hl+bb9Uq0ljtDL8236pVry9SACKAAAAAAAAAAAAAAAAAAAAAAk0vyP627+ZUrSaX5H9bd/MqVry9qTwARQAAAAAAAAAAAAAAAAAAABNqXZ2V9BX7MqU2pdnZX0FfsyvH2JfG618VR5sM2Fr4qjzYZpVgAAAAAAAAAAAAAAAAAAAAAAkz/hYvpFPqlWkz/hYvpFPqlePqXxWAigAAAAAAAAAAAAAAAAAAAAACSe1afR59qFaSe1afR59qFiVWAigAAAAAAAAAAAAAAACTG8uzPOo9lWkxvLszzqPZWeVKrARQAAAAAAAAAAAAABJHatXo8e1KtJHatXo8e1Kz6lVgIoAAAAAAAAAAAAAAAAAAAAAAkwPhZXpFXqhWkwPhZXpFXqhZ5UVgIoAAAAAAAAAAAAAAAAAAAAADC78VX5stOm9nYv0FHsw3Xfiq/Nlp03s7F+go9mF+J9UgIoAAAAAAAAAAAAAAAAAAAAACTVPI/rbX5lKtJqnkf1tr8ylW1f5ifQBlQAAAAAAAAAAAAAAAAAAAAAEmR2hiebc9UK0mR2hiebc9UK1vkSfQBFAAAAAAAAAAAAAAAAAAAAAASWO0MvzbfqlWksdoZfm2/VKteXqQARQAAAAAAAAAAAAAAAAAAAAAEml+R/W3fzKlaTS/I/rbv5lSteXtSeACKAAAAAAAAAAAAAAAAAAAAJtS7OyvoK/ZlSm1Ls7K+gr9mV4+xL43WviqPNhmwtfFUebDNKsAAAAAAAAAAAAAAAAAAAAAAEmf8LF9Ip9Uq0mf8LF9Ip9Urx9S+KwEUAAAAAAAAAAAAAAAAAAAAAAST2rT6PPtQrST2rT6PPtQsSqwEUAAAAAAAAAAAAAAAASY3l2Z51Hsq0mN5dmedR7KzypVYCKAAAAAAAAAAAAAAJI7Vq9Hj2pVpI7Vq9Hj2pWfUqsBFAAAAAAAAAAAAAAAAAAAAAAEmB8LK9Iq9UK0mB8LK9Iq9ULPKisBFAAAAAAAAAAAAAAAAAAAAAAYXfiq/Nlp03s7F+go9mG678VX5stOm9nYv0FHswvxPqkBFAAAAAAAAAAAAAAAAAAAAAASap5H9ba/MpVpNU8j+ttfmUq2r/MT6AMqAAAAAAAAAAAAAAAAAAAAAAkyO0MTzbnqhWkyO0MTzbnqhWt8iT6AIoAAAAAAAAAAAAAAAAAAAAACSx2hl+bb9Uq0ljtDL8236pVry9SACKAAAAAAAAAAAAAAAAAAAAAAk0vyP627+ZUrSaX5H9bd/MqVry9qTwARQAAAAAAAAAAAAAAAAAAABNqXZ2V9BX7MqU2pdnZX0FfsyvH2JfG618VR5sM2Fr4qjzYZpVgAAAAAAAAAAAAAAAAAAAAAAkz/hYvpFPqlWkz/hYvpFPqlePqXxWAigAAAAAAAAAAAAAAAAAAAAACSe1afR59qFaSe1afR59qFiVWAigAAAAAAAAAAAAAAACTG8uzPOo9lWkxvLszzqPZWeVKrARQAAAAAAAAAAAAHz/aHlN1fD1HXsbZbZK1rWNspZou6xeual4NXTVNHSTax6Ojri7ci3/VMVVW6d80xzpmZ3WTI+gJI7Vq9Hj2pY6Nq2Fr+kYWuabd6TE1DHt5Vir/AJt10xVTP+JhlHatXo8e1JPqVWAigAAAAAAAAAAAAAAAAAAAAACTA+FlekVeqFaTA+FlekVeqFnlRWAigAAAAAAAAAAAAAAAAAAAAAMLvxVfmy06b2di/QUezDdd+Kr82WnTezsX6Cj2YX4n1SAigAAAAAAAAAAAAAAAAAAAAAJNU8j+ttfmUq0mqeR/W2vzKVbV/mJ9AGVAAAAAAAAAAAAAAAAAAAAAASZHaGJ5tz1QrSZHaGJ5tz1QrW+RJ9AEUAAAAAAAAAAAAAAAAAAAAABJY7Qy/Nt+qVaSx2hl+bb9Uq15epABFAAAAAAAAAAAAAAAAAAAAAASaX5H9bd/MqVpNL8j+tu/mVK15e1J4AIoAAAAAAAAAAAAAAAAAAAAm1Ls7K+gr9mVKbUuzsr6Cv2ZXj7Evjda+Ko82GbC18VR5sM0qwAAAAAAAAAAAAAAAAAAAAAASZ/wsX0in1SrSZ/wsX0in1SvH1L4rARQAAAAAAAAAAAAAAAAAAAAABJPatPo8+1CtJPatPo8+1CxKrARQAAAAAAAAAAAAAAABJjeXZnnUeyrSY3l2Z51HsrPKlVgIoAAAAAAAAAAAA+N5FzWdh9b5RNPq2X1rUa9qbsZ+i3MHT7uRZv3bmNTZm1cuURNFiaa6ImZuzRTzat++d0vsgsuBz/J9s7e2S2G0DZjJqoqv6Xp2Pi3ZonfTNdFuIq3f9b4lym0mdt/qPKtOy2ye0+maPjWtnrWoXKsvSJzaq65yblExG69b3Ruin/n3p/5fS3mxg4UbRValGHY8LnCpsTkdHHSTbi5MxRzvf5u+Znd72+Vl9qVyfub5afnV2d/CVf809zfLT86uzv4Sr/mu+EyYcD7m+Wn51dnfwlX/NPc3y0/Ors7+Eq/5rvgyYcD7m+Wn51dnfwlX/NPc3y0/Ors7+Eq/wCa74MmHA+5vlp+dXZ38JV/zT3N8tPzq7O/hKv+a74MmHA+5vlp+dXZ38JV/wA09zfLT86uzv4Sr/mu+DJhwPub5afnV2d/CVf809zfLT86uzv4Sr/mu+DJhwPub5afnV2d/CVf809zfLT86uzv4Sr/AJrvgyYcD7m+Wn51dnfwlX/NPc3y0/Ors7+Eq/5rvgyYcD7m+Wn51dnfwlX/ADT3N8tPzq7O/hKv+a74MmHA+5vlp+dXZ38JV/zT3N8tPzq7O/hKv+a74MmHA+5vlp+dXZ38JV/zT3N8tPzq7O/hKv8Amu+DJhwPub5afnV2d/CVf809zfLT86uzv4Sr/mu+DJhwPub5afnV2d/CVf8ANc3sX/7z7RXdoqKeUjZ/H6p1u/pszOy9VfSzRRbq58f/AJcc2J5/wfHu3e/O/wAX2J5ujYOFhV6hOHh2LE5Obcv3ptW4p6S5NNMTXVu9+qYiPHPj8UNS6phyfub5afnV2d/CVf8ANPc3y0/Ors7+Eq/5rvhnJhwPub5afnV2d/CVf809zfLT86uzv4Sr/mu+DJhwPub5afnV2d/CVf8ANPc3y0/Ors7+Eq/5rvgyYcD7m+Wn51dnfwlX/NPc3y0/Ors7+Eq/5rvgyYcD7m+Wn51dnfwlX/NPc3y0/Ors7+Eq/wCa74MmHA+5vlp+dXZ38JV/zT3N8tPzq7O/hKv+a74MmHA+5vlp+dXZ38JV/wA09zfLT86uzv4Sr/mu+DJhwPub5afnV2d/CVf809zfLT86uzv4Sr/mu+DJhwPub5afnV2d/CVf809zfLT86uzv4Sr/AJrvgyYcD7m+Wn51dnfwlX/NPc3y0/Ors7+Eq/5rvgyYcD7m+Wn51dnfwlX/ADT3N8tPzq7O/hKv+a74MmHA+5vlp+dXZ38JV/zT3N8tPzq7O/hKv+a74MmHzrUND5aMTAycqeVLZ2vobNdzm+5OuN+6mZ3b/DPE8vYbG5Z9pdidn9o6eUvZ7Gp1XSsTNizVstXcm1F2zTXzZq8Lp527nbt+6N+73o959VyKKLli5buURVTVRMVUzG+JiY96Uuh4uLg6Jp+FhY1rHx8fFtWrNm1RFFFuimiIppppjxRERERER7y50OP9zfLT86uzv4Sr/mnub5afnV2d/CVf813wmTDgfc3y0/Ors7+Eq/5p7m+Wn51dnfwlX/Nd8GTDgfc3y0/Ors7+Eq/5p7m+Wn51dnfwlX/Nd8GTDgfc3y0/Ors7+Eq/5p7m+Wn51dnfwlX/ADXfBkw4H3N8tPzq7O/hKv8Amnub5afnV2d/CVf813wZMOB9zfLT86uzv4Sr/mnub5afnV2d/CVf813wZMOB9zfLT86uzv4Sr/mnub5afnV2d/CVf813wZMOB9zfLT86uzv4Sr/mnub5afnV2d/CVf8ANd8GTDgfc3y0/Ors7+Eq/wCae5vlp+dXZ38JV/zXfBkw4H3N8tPzq7O/hKv+ae5vlp+dXZ38JV/zXfBkw4H3N8tPzq7O/hKv+ae5vlp+dXZ38JV/zXfBkw4H3N8tPzq7O/hKv+ae5vlp+dXZ38JV/wA13wZMPj3KDTyzbK7M1axXykbP5URn6fjdHTsvVbn/AM+ZZs87nTl1fB6Tnbt3j3bt8b98dH7m+Wn51dnfwlX/ADXWbQYWHqGmzjZ+JZybPT49zo71uK6edReoqpq3T4t8VU01RP8AaYif7PSazcGNuB9zfLT86uzv4Sr/AJp7m+Wn51dnfwlX/Nd8M5MOB9zfLT86uzv4Sr/mnub5afnV2d/CVf8ANd8GTDgfc3y0/Ors7+Eq/wCae5vlp+dXZ38JV/zXfBkw4H3N8tPzq7O/hKv+ae5vlp+dXZ38JV/zXfBkw4H3N8tPzq7O/hKv+ae5vlp+dXZ38JV/zXfBkw4H3N8tPzq7O/hKv+ae5vlp+dXZ38JV/wA13wZMOB9zfLT86uzv4Sr/AJp7m+Wn51dnfwlX/Nd8GTDgfc3y0/Ors7+Eq/5p7m+Wn51dnfwlX/Nd8GTDgfc3y0/Ors7+Eq/5p7m+Wn51dnfwlX/Nd8GTDgfc3y0/Ors7+Eq/5p7m+Wn51dnfwlX/ADXfBkw4H3N8tPzq7O/hKv8Amnub5afnV2d/CVf813wZMOB9zfLT86uzv4Sr/mnub5afnV2d/CVf813wZMPjut/+82nbbbM7OTykbP3J1m1n1xejZeqmLXQ0W6t00+Fzzt/P/wCY3bv7uk9zfLT86uzv4Sr/AJrrM3Bwr+tabnXsOxcycWm/Fi9Vbia7UVRTFUU1T46d8RG/d7+6HpLbqEcD7m+Wn51dnfwlX/NPc3y0/Ors7+Eq/wCa74TJhwPub5afnV2d/CVf809zfLT86uzv4Sr/AJrvgyYcD7m+Wn51dnfwlX/NPc3y0/Ors7+Eq/5rvgyYcD7m+Wn51dnfwlX/ADT3N8tPzq7O/hKv+a74MmHA+5vlp+dXZ38JV/zT3N8tPzq7O/hKv+a74MmHA+5vlp+dXZ38JV/zT3N8tPzq7O/hKv8Amu+DJhwPub5afnV2d/CVf809zfLT86uzv4Sr/mu+DJhwPub5afnV2d/CVf8ANPc3y0/Ors7+Eq/5rvgyYcD7m+Wn51dnfwlX/NPc3y0/Ors7+Eq/5rvgyYcD7m+Wn51dnfwlX/NPc3y0/Ors7+Eq/wCa74MmHA+5vlp+dXZ38JV/zT3N8tPzq7O/hKv+a74MmHA+5vlp+dXZ38JV/wA09zfLT86uzv4Sr/mu+DJh8d0X/wB59R222l2cjlI2ftzo1rArm9Oy9VUXemouVbop8Ljm7uZ/zO/f/Z0nub5afnV2d/CVf811uHg4VjWdRzrOHYt5OVRYi/eptxFd2KYqimKqo8dW6Jndv97fL0V5XZI4H3N8tPzq7O/hKv8Amnub5afnV2d/CVf813wmTDgfc3y0/Ors7+Eq/wCae5vlp+dXZ38JV/zXfBkw4H3N8tPzq7O/hKv+ae5vlp+dXZ38JV/zXfBkw4H3N8tPzq7O/hKv+ae5vlp+dXZ38JV/zXfBkw4H3N8tPzq7O/hKv+ae5vlp+dXZ38JV/wA13wZMOB9zfLT86uzv4Sr/AJp7m+Wn51dnfwlX/Nd8GTDgfc3y0/Ors7+Eq/5p7m+Wn51dnfwlX/Nd8GTDgfc3y0/Ors7+Eq/5p7m+Wn51dnfwlX/Nd8GTDgfc3y0/Ors7+Eq/5p7m+Wn51dnfwlX/ADXfBkw4H3N8tPzq7O/hKv8Amnub5afnV2d/CVf813wZMOB9zfLT86uzv4Sr/mnub5afnV2d/CVf813wZMOB9zfLT86uzv4Sr/mnub5afnV2d/CVf813wZMPj3J9TyzbVbM06xRykbP4sTn6hjdHVsvVcn/wZl6zzudGXT8Lo+du3eLfu3zu3z0fub5afnV2d/CVf811mz+Fh6fpsY2BiWcaz0+Rc6OzbiinnV3q6qqt0eLfNVVVUz/eZmf7vSXldk8cD7m+Wn51dnfwlX/NPc3y0/Ors7+Eq/5rvhMmHA+5vlp+dXZ38JV/zT3N8tPzq7O/hKv+a74MmHA+5vlp+dXZ38JV/wA09zfLT86uzv4Sr/mu+DJhwPub5afnV2d/CVf809zfLT86uzv4Sr/mu+DJhwPub5afnV2d/CVf809zfLT86uzv4Sr/AJrvgyYcD7m+Wn51dnfwlX/NPc3y0/Ors7+Eq/5rvgyYcD7m+Wn51dnfwlX/ADT3N8tPzq7O/hKv+a74MmHA+5vlp+dXZ38JV/zT3N8tPzq7O/hKv+a74MmHA+5vlp+dXZ38JV/zT3N8tPzq7O/hKv8Amu+DJhwPub5afnV2d/CVf809zfLT86uzv4Sr/mu+DJhwPub5afnV2d/CVf8ANPc3y0/Ors7+Eq/5rvgyYcD7m+Wn51dnfwlX/NeJtzjcs+zWxO0G0dfKXs9k06VpWXmzZp2Wrtzdi1Zqr5sVeF1c3fzd2/dO7f70+8+sodcxcXO0TUMLNxrWRj5GLdtXrN2iK6LlFVExVTVTPimJiZiYn31luSxxGn6Hy0ZeBjZUcqWztHTWaLnN9ydc7t9MTu3+GeNv9zfLT86uzv4Sr/mu6x6KLdi3bt0RTTTREU0xG6IiI96GwyYcD7m+Wn51dnfwlX/NPc3y0/Ors7+Eq/5rvhMmHA+5vlp+dXZ38JV/zT3N8tPzq7O/hKv+a74MmHA+5vlp+dXZ38JV/wA09zfLT86uzv4Sr/mu+DJhwPub5afnV2d/CVf809zfLT86uzv4Sr/mu+DJhwPub5afnV2d/CVf809zfLT86uzv4Sr/AJrvgyYcD7m+Wn51dnfwlX/NPc3y0/Ors7+Eq/5rvgyYcD7m+Wn51dnfwlX/ADT3N8tPzq7O/hKv+a74MmHA+5vlp+dXZ38JV/zT3N8tPzq7O/hKv+a74MmHA+5vlp+dXZ38JV/zT3N8tPzq7O/hKv8Amu+DJhwPub5afnV2d/CVf809zfLT86uzv4Sr/mu+DJhwPub5afnV2d/CVf8ANPc3y0/Ors7+Eq/5rvgyYcD7m+Wn51dnfwlX/Nc3tp/7zbO3dnaKuUjZ/I621uxpsTGy9VHRTXRcq58//lzzojmfB8W/f78bvH9iebrODhZtenzmYdi/ONm279mbtuKujuRTVEV07/eqiJnxx4/HK8bsvjk/c3y0/Ors7+Eq/wCae5vlp+dXZ38JV/zXfCZMOB9zfLT86uzv4Sr/AJp7m+Wn51dnfwlX/Nd8GTDgfc3y0/Ors7+Eq/5p7m+Wn51dnfwlX/Nd8GTDgfc3y0/Ors7+Eq/5p7m+Wn51dnfwlX/Nd8GTDgfc3y0/Ors7+Eq/5p7m+Wn51dnfwlX/ADXfBkw4H3N8tPzq7O/hKv8Amnub5afnV2d/CVf813wZMOB9zfLT86uzv4Sr/mnub5afnV2d/CVf813wZMOB9zfLT86uzv4Sr/mnub5afnV2d/CVf813wZMOB9zfLT86uzv4Sr/mnub5afnV2d/CVf8ANd8GTDgfc3y0/Ors7+Eq/wCae5vlp+dXZ38JV/zXfBkw4H3N8tPzq7O/hKv+ae5vlp+dXZ38JV/zXfBkw4H3N8tPzq7O/hKv+ae5vlp+dXZ38JV/zXfBkw4H3N8tPzq7O/hKv+a5uv8A956eUe1sh/7kbP8AOr0S5qXhHuXq3RFN+i3zOZ4Xv3/1b+dzv7bt3932J5s4OFO0VOpTh2PC4wqrEZHRx0kW5uRM0c73+bviJ3e9vhZSuT9zfLT86uzv4Sr/AJp7m+Wn51dnfwlX/Nd8Jkw4H3N8tPzq7O/hKv8Amnub5afnV2d/CVf813wZMOB9zfLT86uzv4Sr/mnub5afnV2d/CVf813wZMOB9zfLT86uzv4Sr/mnub5afnV2d/CVf813wZMOB9zfLT86uzv4Sr/mnub5afnV2d/CVf8ANd8GTDgfc3y0/Ors7+Eq/wCae5vlp+dXZ38JV/zXfBkw4H3N8tPzq7O/hKv+ae5vlp+dXZ38JV/zXfBkw4H3N8tPzq7O/hKv+ae5vlp+dXZ38JV/zXfBkw4H3N8tPzq7O/hKv+ae5vlp+dXZ38JV/wA13wZMOB9zfLT86uzv4Sr/AJrXyb6nthd2r2y2e2t1vA1S5o97Bps38TT5xImLuP0k76JuXP8AmI9/+0z/AH3R9CebgYOFj6tqmZYw7Fu/lVWZv3aLcU13ZptxFM1zHjq3R4o3+9Cy5lHpAMqAAAAAAAAAAAAAAJI7Vq9Hj2pVpI7Vq9Hj2pWfUqsBFAAAAAAAAAAAAAAAAAAAAAAEmB8LK9Iq9UK0mB8LK9Iq9ULPKisBFAAAAAAAAAAAAAAAAAAAAAAYXfiq/Nlp03s7F+go9mG678VX5stOm9nYv0FHswvxPqkBFAAAAAAAAAAAAAAAAAAAAAASap5H9ba/MpVpNU8j+ttfmUq2r/MT6AMqAAAAAAAAAAAAAAAAAAAAAAkyO0MTzbnqhWkyO0MTzbnqhWt8iT6AIoAAAAAAAAAAAAAAAAAAAAACSx2hl+bb9Uq0ljtDL8236pVry9SACKAAAAAAAAAAAAAAAAAAAAAAk0vyP627+ZUrSaX5H9bd/MqVry9qTwARQAAAAAAAAAAAAAAAAAAABNqXZ2V9BX7MqU2pdnZX0FfsyvH2JfG618VR5sM2Fr4qjzYZpVgAAAAAAAAAAAAAAAAAAAAAAkz/AIWL6RT6pVpM/wCFi+kU+qV4+pfFYCKAAAAAAAAAAAAAAAAAAAAAAJJ7Vp9Hn2oVpJ7Vp9Hn2oWJVYCKAAAAAAAAAAAAAAAAJMby7M86j2VaTG8uzPOo9lZ5UqsBFAAAAAAAAAAAAAAEkdq1ejx7Uq0kdq1ejx7UrPqVWAigAAAAAAAAAAAAAAAAAAAAACTA+FlekVeqFaTA+FlekVeqFnlRWAigAAAAAAAAAAAAAAAAAAAAAMLvxVfmy06b2di/QUezDdd+Kr82WnTezsX6Cj2YX4n1SAigAAAAAAAAAAAAAAAAAAAAAJNU8j+ttfmUq0mqeR/W2vzKVbV/mJ9AGVAAAAAAAAAAAAAAAAAAAAAASZHaGJ5tz1QrSZHaGJ5tz1QrW+RJ9AEUAAAAAAAAAAAAAAAAAAAAABJY7Qy/Nt+qVaSx2hl+bb9Uq15epABFAAAAAAAAAAAAAAAAAAAAAASaX5H9bd/MqVpNL8j+tu/mVK15e1J4AIoAAAAAAAAAAAAAAAAAAAAm1Ls7K+gr9mVKbUuzsr6Cv2ZXj7Evjda+Ko82GbC18VR5sM0qwAAAAAAAAAAAAAAAAAAAAAASZ/wsX0in1SrSZ/wsX0in1SvH1L4rARQAAAAAAAAAAAAAAAAAAAAABJPatPo8+1CtJPatPo8+1CxKrARQAAAAAAAAAAAAAAABJjeXZnnUeyrSY3l2Z51HsrPKlVgIoAAAAAAAAAAAAAAkjtWr0ePalWkjtWr0ePalZ9SqwEUAAAAAAAAAAAAAAAAAAAAAASYHwsr0ir1QrSYHwsr0ir1Qs8qKwEUAAAAAAAAAAAAAAAAAAAAABhd+Kr82WnTezsX6Cj2YbrvxVfmy06b2di/QUezC/E+qQEUAAAAAAAAAAAAAAAAAAAAABJqnkf1tr8ylWk1TyP621+ZSrav8xPoAyoAAAAAAAAAAAAAAAAAAAAACTI7QxPNueqFaTI7QxPNueqFa3yJPoAigAAAAAAAAAAAAAAAAAAAAAJLHaGX5tv1SrSWO0MvzbfqlWvL1IAIoAAAAAAAAAAAAAAAAAAAAACTS/I/rbv5lStJpfkf1t38ypWvL2pPABFAAAAAAAAAAAAAAAAAAAAE2pdnZX0FfsypTal2dlfQV+zK8fYl8brXxVHmwzYWviqPNhmlWAAAAAAAAAAAAAAAAAAAAAACTP+Fi+kU+qVaTP+Fi+kU+qV4+pfFYCKAAAAAAAAAAAAAAAAAAAAAAJJ7Vp9Hn2oVpJ7Vp9Hn2oWJVYCKAAAAAAAAAAAAAAAAJMby7M86j2VaTG8uzPOo9lZ5UqsBFAAAAAAAAAAAAAAEkdq1ejx7Uq0kdq1ejx7UrPqVWAigAAAAAAAAAAAAAAAAAAAAACTA+FlekVeqFaTA+FlekVeqFnlRWAigAAAAAAAAAAAAAAAAAAAAAMLvxVfmy06b2di/QUezDdd+Kr82WnTezsX6Cj2YX4n1SAigAAAAAAAAAAAAAAAAAAAAAJNU8j+ttfmUq0mqeR/W2vzKVbV/mJ9AGVAAAAAAAAAAAAAAAAAAAAAASZHaGJ5tz1QrSZHaGJ5tz1QrW+RJ9AEUAAAAAAAAAAAAAAAAAAAAABJY7Qy/Nt+qVaSx2hl+bb9Uq15epABFAAAAAAAAAAAAAAAAAAAAAASaX5H9bd/MqVpNL8j+tu/mVK15e1J4AIoAAAAAAAAAAAAAAAAAAAAm1Ls7K+gr9mVKbUuzsr6Cv2ZXj7Evjda+Ko82GbC18VR5sM0qwAAAAAAAAAAAAAAAAAAAAAASZ/wALF9Ip9Uq0mf8ACxfSKfVK8fUvisBFAAAAAAAAAAAAAAAAAAAAAAEk9q0+jz7UK0k9q0+jz7ULEqsBFAAAAAAAAAAAAAAAAEmN5dmedR7KtJjeXZnnUeys8qVWAigAAAAAAAAAAAAACSO1avR49qVaSO1avR49qVn1KrARQAAAAAAAAAAAAAAAAAAAAABJgfCyvSKvVCtJgfCyvSKvVCzyorARQAAAAAAAAAAAAAAAAAAAAAGF34qvzZadN7OxfoKPZhuu/FV+bLTpvZ2L9BR7ML8T6pARQAAAAAAAAAAAAAAAAAAAAAEmqeR/W2vzKVaTVPI/rbX5lKtq/wAxPoAyoAAAAAAAAAAAAAAAAAAAAACTI7QxPNueqFaTI7QxPNueqFa3yJPoAigAAAAAAAAAAAAAAAAAAAAAJLHaGX5tv1SrSWO0MvzbfqlWvL1IAIoAAAAAAAAAAAAAAAAAAAAACTS/I/rbv5lStJpfkf1t38ypWvL2pPABFAAAAAAAAAAAAAAAAAAAAE2pdnZX0FfsypTal2dlfQV+zK8fYl8brXxVHmwzYWviqPNhmlWAAAAAAAAAAAAAAAAAAAAAACTP+Fi+kU+qVaTP+Fi+kU+qV4+pfFYCKAAAAAAAAAAAAAAAAAAAAAAJJ7Vp9Hn2oVpJ7Vp9Hn2oWJVYCKAAAAAAAAAAAAAAAAJMby7M86j2VaTG8uzPOo9lZ5UqsBFAAAAAAAAAAAAAAEkdq1ejx7Uq0kdq1ejx7UrPqVWAigAAAAAAAAAAAAAAAAAAAAACTA+FlekVeqFaTA+FlekVeqFnlRWAigAAAAAAAAAAAAAAAAAAAAAMLvxVfmy06b2di/QUezDdd+Kr82WnTezsX6Cj2YX4n1SAigAAAAAAAAAAAAAAAAAAAAAJNU8j+ttfmUq0mqeR/W2vzKVbV/mJ9AGVAAAAAAAAAAAAAAAAAAAAAASZHaGJ5tz1QrSZHaGJ5tz1QrW+RJ9AEUAAAAAAAAAAAAAAAAAAAAABJY7Qy/Nt+qVaSx2hl+bb9Uq15epABFAAAAAAAAAAAAAAAAAAAAAASaX5H9bd/MqVpNL8j+tu/mVK15e1J4AIoAAAAAAAAAAAAAAAAAAAAm1Ls7K+gr9mVKbUuzsr6Cv2ZXj7Evjda+Ko82GbC18VR5sM0qwAAAAAAAAAAAAAAAAAAAAAASZ/wsX0in1SrSZ/wsX0in1SvH1L4rARQAAAAAAAAAAAAAAAAAAAAABJPatPo8+1CtJPatPo8+1CxKrARQAAAAAAAAAAAAAAABJjeXZnnUeyrSY3l2Z51HsrPKlVgIoAAAAAAAAAAAAAAkjtWr0ePalWkjtWr0ePalZ9SqwEUAAAAAAAAAAAAAAAAAAAAAASYHwsr0ir1QrSYHwsr0ir1Qs8qKwEUAAAAAAAAAAAAAAAAAAAAABhd+Kr82WnTezsX6Cj2YbrvxVfmy06b2di/QUezC/E+qQEUAAAAAAAAAAAAAAAAAAAAABJqnkf1tr8ylWk1TyP621+ZSrav8xPoAyoAAAAAAAAAAAAAAAAAAAAACTI7QxPNueqFaTI7QxPNueqFa3yJPoAigAAAAAAAAAAAAAAAAAAAAAJLHaGX5tv1SrSWO0MvzbfqlWvL1IAIoAAAAAAAAAAAAAAAAAAAAACTS/I/rbv5lStJpfkf1t38ypWvL2pPABFAAAAAAAAAAAAAAAAAAAAE2pdnZX0FfsypTal2dlfQV+zK8fYl8brXxVHmwzYWviqPNhmlWAAAAAAAAAAAAAAAAAAAAAACTP+Fi+kU+qVaTP+Fi+kU+qV4+pfFYCKAAAAAAAAAAAAAAAAAAAAAAJJ7Vp9Hn2oVpJ7Vp9Hn2oWJVYCKAAAAAAAAAAAAAAAAJMby7M86j2VaTG8uzPOo9lZ5UqsBFAAAAAAAAHn65tDoGzGF1ltJrmn6TiTXFvwjOyaLFvnzv3U86uYjfO6fF/0y1nUcvS8CrMwdCztYu01UxGLhV2KbtUTPjmJv3LdG6PfnfVE/wDG95WXlbQ5+l4mtaVsTiUaxRVXTTia5nUY9zGoq3xVMXcajJp3zzafFTO6YnxzExuUe7h5uHqOJZz9Py7OVi5FFN2zfs3Irt3KJjfFVNUeKYmPHEw8+ja7ZS5r1WytvafSatbojnVabGbbnKiObzt82udz/g+P3ve8bj+Q+nGxdgb+nYUZEZWn6nqNjLtXseizFrL6euu5bt00V109HE17qd1U+L39074j5viUU3P/AE67La7YiirXK9osPPovzRvuVajc1Lm3KpmI3zVMVV0z/fm+L3lwmX3jO2u2U0zWMbZ3Utp9JxNVzObONg3823byL3OmYp5luaoqq3zExG6PfiTWNrtlNnszF0/X9p9J03Kzp5uLYzM23ZuX53xG6imuqJq8cxHi3+OYfE8mziajyRcseo6zRRXn9cat0tyumJrprx4pjFiJ3b/6IptzT/x/ZdspZt69gcrN7bW3avZlWPZxMubtuP6MWnTaK6YiJjxU86u7VEf8zM++dTL7okjtWr0ePalz/JRkajlcmOymTq1dVeZd0bErvVVRMTNU2qfHO/8Av/y9u9fixqkzNq7Xvx4+BRzv/lJJ7CvQEnWFPB5fcydYU8Hl9zKdaZisSdYU8Hl9zJ1hTweX3MnWmYrEnWFPB5fcydYU8Hl9zJ1pmKxJ1hTweX3MnWFPB5fcydaZisSdYU8Hl9zJ1hTweX3MnWmYrEnWFPB5fcydYU8Hl9zJ1pmKxJ1hTweX3MnWFPB5fcydaZisSdYU8Hl9zJ1hTweX3MnWmYrEnWFPB5fcydYU8Hl9zJ1pmKxJ1hTweX3MnWFPB5fcydaZisSdYU8Hl9zJ1hTweX3MnWmYrEnWFPB5fcydYU8Hl9zJ1pmK0mB8LK9Iq9UHWFPB5fcymws6KZyP/wAXJnnX6p8VqZ3eKPfanG4pmPUEnWFPB5fcydYU8Hl9zLPWmYrEnWFPB5fcydYU8Hl9zJ1pmKxJ1hTweX3MnWFPB5fcydaZisSdYU8Hl9zJ1hTweX3MnWmYrEnWFPB5fcydYU8Hl9zJ1pmKxJ1hTweX3MnWFPB5fcydaZisSdYU8Hl9zJ1hTweX3MnWmYrEnWFPB5fcydYU8Hl9zJ1pmKxJ1hTweX3MnWFPB5fcydaZisSdYU8Hl9zJ1hTweX3MnWmYrEnWFPB5fcydYU8Hl9zJ1pmKxJ1hTweX3MnWFPB5fcydaZii78VX5stOm9nYv0FHsw13NQpm3VHgmV70/wD8UtWBnRRg41HguTPNs0Rvi1MxPij3mutwmZl6Qk6wp4PL7mTrCng8vuZZ61cxWJOsKeDy+5k6wp4PL7mTrTMViTrCng8vuZOsKeDy+5k60zFYk6wp4PL7mTrCng8vuZOtMxWJOsKeDy+5k6wp4PL7mTrTMViTrCng8vuZOsKeDy+5k60zFYk6wp4PL7mTrCng8vuZOtMxWJOsKeDy+5k6wp4PL7mTrTMViTrCng8vuZOsKeDy+5k60zFYk6wp4PL7mTrCng8vuZOtMxWJOsKeDy+5k6wp4PL7mTrTMViTrCng8vuZOsKeDy+5k60zDVPI/rbX5lKt5eo50V4vN8Fyaf8AyW531WpiPFXSp6wp4PL7mWsXCZmVYk6wp4PL7mTrCng8vuZZ61cxWJOsKeDy+5k6wp4PL7mTrTMViTrCng8vuZOsKeDy+5k60zFYk6wp4PL7mTrCng8vuZOtMxWJOsKeDy+5k6wp4PL7mTrTMViTrCng8vuZOsKeDy+5k60zFYk6wp4PL7mTrCng8vuZOtMxWJOsKeDy+5k6wp4PL7mTrTMViTrCng8vuZOsKeDy+5k60zFYk6wp4PL7mTrCng8vuZOtMxWJOsKeDy+5k6wp4PL7mTrTMViTrCng8vuZOsKeDy+5k60zDI7QxPNueqFby7+dE5uNX4LkxzYueKbU758Ue8p6wp4PL7mWrxuIksViTrCng8vuZOsKeDy+5lnrVzFYk6wp4PL7mTrCng8vuZOtMxWJOsKeDy+5k6wp4PL7mTrTMViTrCng8vuZOsKeDy+5k60zFYk6wp4PL7mTrCng8vuZOtMxWJOsKeDy+5k6wp4PL7mTrTMViTrCng8vuZOsKeDy+5k60zFYk6wp4PL7mTrCng8vuZOtMxWJOsKeDy+5k6wp4PL7mTrTMViTrCng8vuZOsKeDy+5k60zFYk6wp4PL7mTrCng8vuZOtMxWJOsKeDy+5k6wp4PL7mTrTMLHaGX5tv1SreXZzojNya/BcmedFvxRanfHin31PWFPB5fcy1eNyksViTrCng8vuZOsKeDy+5lnrVzFYk6wp4PL7mTrCng8vuZOtMxWJOsKeDy+5k6wp4PL7mTrTMViTrCng8vuZOsKeDy+5k60zFYk6wp4PL7mTrCng8vuZOtMxWJOsKeDy+5k6wp4PL7mTrTMViTrCng8vuZOsKeDy+5k60zFYk6wp4PL7mTrCng8vuZOtMxWJOsKeDy+5k6wp4PL7mTrTMViTrCng8vuZOsKeDy+5k60zFYk6wp4PL7mTrCng8vuZOtMxWJOsKeDy+5k6wp4PL7mTrTMNL8j+tu/mVK3l6dnRRi83wXJq/8lyd9NqZjx11KesKeDy+5lrlxuakswrEnWFPB5fcydYU8Hl9zLPWrmKxJ1hTweX3MnWFPB5fcydaZisSdYU8Hl9zJ1hTweX3MnWmYrEnWFPB5fcydYU8Hl9zJ1pmKxJ1hTweX3MnWFPB5fcydaZisSdYU8Hl9zJ1hTweX3MnWmYrEnWFPB5fcydYU8Hl9zJ1pmKxJ1hTweX3MnWFPB5fcydaZisSdYU8Hl9zJ1hTweX3MnWmYrEnWFPB5fcydYU8Hl9zJ1pmKxJ1hTweX3MnWFPB5fcydaZitNqXZ2V9BX7MsesKeDy+5loz86K8HJo8FyY51muN82piI8U++1x43MLZhfa+Ko82GaK3qFMW6Y8Eyvej/APill1hTweX3Mp1pmKxJ1hTweX3MnWFPB5fcynWmYrEnWFPB5fcydYU8Hl9zJ1pmKxJ1hTweX3MnWFPB5fcydaZisSdYU8Hl9zJ1hTweX3MnWmYrEnWFPB5fcydYU8Hl9zJ1pmKxJ1hTweX3MnWFPB5fcydaZisSdYU8Hl9zJ1hTweX3MnWmYrEnWFPB5fcydYU8Hl9zJ1pmKxJ1hTweX3MnWFPB5fcydaZisSdYU8Hl9zJ1hTweX3MnWmYrEnWFPB5fcydYU8Hl9zJ1pmK0mf8ACxfSKfVJ1hTweX3Mps3Oiqcf/wDFyY5t+mfHamN/in3muPG5S2YeoJOsKeDy+5k6wp4PL7mWetXMViTrCng8vuZOsKeDy+5k60zFYk6wp4PL7mTrCng8vuZOtMxWJOsKeDy+5k6wp4PL7mTrTMViTrCng8vuZOsKeDy+5k60zFYk6wp4PL7mTrCng8vuZOtMxWJOsKeDy+5k6wp4PL7mTrTMViTrCng8vuZOsKeDy+5k60zFYk6wp4PL7mTrCng8vuZOtMxWJOsKeDy+5k6wp4PL7mTrTMViTrCng8vuZOsKeDy+5k60zFYk6wp4PL7mTrCng8vuZOtMxWkntWn0efag6wp4PL7mU050dZRX4Lk/ETG7op3/AAo/s1ONS2PUEnWFPB5fcydYU8Hl9zLPWrmKxJ1hTweX3MnWFPB5fcydaZisSdYU8Hl9zJ1hTweX3MnWmYrEnWFPB5fcydYU8Hl9zJ1pmKxJ1hTweX3MnWFPB5fcydaZisSdYU8Hl9zJ1hTweX3MnWmYrEnWFPB5fcydYU8Hl9zJ1pmKxJ1hTweX3MnWFPB5fcydaZisSdYU8Hl9zJ1hTweX3MnWmYrSY3l2Z51HsnWFPB5fcywwLsXsrLuRRXRvqo8VdO6fg/8ACyWSmVwDKgAAAAAAADxtodkdD2nqx7uqUZtu/i86LORg6hkYV+mmrdzqOlx66K5pnm0zNMzzZmmmd2+IeyA5COTbRMXK2Yo0ii1g6ZszkX8u3hU2pr6e/Xaqopu1XJq501Rz7lU1Vc6aqqt8zv8AHO3F5L9h8LXI2gxtGroyacqvOoteGX5xbeTVG6q/RjTX0FF2d8/100RVvmZ375l1QuaOV1Hkv2H1bWruvZ2jV15ORctXsm3TmX6MbKuWvi672PTXFm9VTujdVXRVPip/4jd/df5Mtitp9Tr1fWdIuXMm/aosZPQ5l+xby7VE76aMi3brpoyKY3z/AE3YqjdMx707nUhmjGiii3RTbt0RTTTERTTEboiI/tCaO1avR49qVaSO1avR49qSfUqsBFAAAAAAAAAAAAAAAAAAAAAAEmB8LK9Iq9UK0mB8LK9Iq9ULPKisBFAAAAAAAAAAAAAAAAAAAAAAYXfiq/Nlp03s7F+go9mG678VX5stOm9nYv0FHswvxPqkBFAAAAAAAAAAAAAAAAAAAAAASap5H9ba/MpVpNU8j+ttfmUq2r/MT6AMqAAAAAAAAAAAAAAAAAAAAAAkyO0MTzbnqhWkyO0MTzbnqhWt8iT6AIoAAAAAAAAAAAAAAAAAAAAACSx2hl+bb9Uq0ljtDL8236pVry9SACKAAAAAAAAAAAAAAAAAAAAAAk0vyP627+ZUrSaX5H9bd/MqVry9qTwARQAAAAAAAAAAAAAAAAAAABNqXZ2V9BX7MqU2pdnZX0FfsyvH2JfG618VR5sM2Fr4qjzYZpVgAAAAAAAAAAAAAAAAAAAAAAkz/hYvpFPqlWkz/hYvpFPqlePqXxWAigAAAAAAAAAAAAAAAAAAAAACSe1afR59qFaSe1afR59qFiVWAigAAAAAAAAAAAAAAACTG8uzPOo9lWkxvLszzqPZWeVKrARQAAAAAAAAAAAAABJHatXo8e1KtJHatXo8e1Kz6lVgIoAAAAAAAAAAAAAAAAAAAAAAkwPhZXpFXqhWkwPhZXpFXqhZ5UVgIoAAAAAAAAAAAAAAAAAAAAADC78VX5stOm9nYv0FHsw3Xfiq/Nlp03s7F+go9mF+J9UgIoAAAAAAAAAAAAAAAAAAAAACTVPI/rbX5lKtJqnkf1tr8ylW1f5ifQBlQAAAAAAAAAAAAAAAAAAAAAEmR2hiebc9UK0mR2hiebc9UK1vkSfQBFAAAAAAAAAAAAAAAAAAAAAASWO0MvzbfqlWksdoZfm2/VKteXqQARQAAAAAAAAAAAAAAAAAAAAAEml+R/W3fzKlaTS/I/rbv5lSteXtSeACKAAAAAAAAAAAAAAAAAAAAJtS7OyvoK/ZlSm1Ls7K+gr9mV4+xL43WviqPNhmwtfFUebDNKsAAAAAAAAAAAAAAAAAAAAAAEmf8LF9Ip9Uq0mf8LF9Ip9Urx9S+KwEUAAAAAAAAAAAAAAAAAAAAAAST2rT6PPtQrST2rT6PPtQsSqwEUAAAAAAAAAAAAAAAASY3l2Z51Hsq0mN5dmedR7KzypVYCKAAAAAAAAAAAAAAJI7Vq9Hj2pVpI7Vq9Hj2pWfUqsBFAAAAAAAAAAAAAAAAAAAAAAEmB8LK9Iq9UK0mB8LK9Iq9ULPKisBFAAAAAAAAAAAAAAAAAAAAAAYXfiq/Nlp03s7F+go9mG678VX5stOm9nYv0FHswvxPqkBFAAAAAAAAAAAAAAAAAAAAAASap5H9ba/MpVpNU8j+ttfmUq2r/MT6AMqAAAAAAAAAAAAAAAAAAAAAAkyO0MTzbnqhWkyO0MTzbnqhWt8iT6AIoAAAAAAAAAAAAAAAAAAAAACSx2hl+bb9Uq0ljtDL8236pVry9SACKAAAAAAAAAAAAAAAAAAAAAAk0vyP627+ZUrSaX5H9bd/MqVry9qTwARQAAAAAAAAAAAAAAAAAAABNqXZ2V9BX7MqU2pdnZX0FfsyvH2JfG618VR5sM2Fr4qjzYZpVgAAAAAAAAAAAAAAAAAAAAAAkz/AIWL6RT6pVpM/wCFi+kU+qV4+pfFYCKAAAAAAAAAAAAAAAAAAAAAAJJ7Vp9Hn2oVpJ7Vp9Hn2oWJVYCKAAAAAAAAAAAAAAAAJMby7M86j2VaTG8uzPOo9lZ5UqsBFAAAAAAAAAAAAAAEkdq1ejx7Uq0kdq1ejx7UrPqVWAigAAAAAAAAAAAAAAAAAAAAACTA+FlekVeqFaTA+FlekVeqFnlRWAigAAAAAAAAAAAAAAAAAAAAAMLvxVfmy06b2di/QUezDdd+Kr82WnTezsX6Cj2YX4n1SAigAAAAAAAAAAAAAAAAAAAAAJNU8j+ttfmUq0mqeR/W2vzKVbV/mJ9AGVAAAAAAAAAAAAAAAAAAAAAASZHaGJ5tz1QrSZHaGJ5tz1QrW+RJ9AEUAAAAAAAAAAAAAAAAAAAAABJY7Qy/Nt+qVaSx2hl+bb9Uq15epABFAAAAAAAAAAAAAAAAAAAAAASaX5H9bd/MqVpNL8j+tu/mVK15e1J4AIoAAAAAAAAAAAAAAAAAAAAm1Ls7K+gr9mVKbUuzsr6Cv2ZXj7Evjda+Ko82GbC18VR5sM0qwAAAAAAAAAAAAAAAAAAAAAASZ/wsX0in1SrSZ/wsX0in1SvH1L4rARQAAAAAAAAAAAAAAAAAAAAABJPatPo8+1CtJPatPo8+1CxKrARQAAAAAAAAAAAAAAABJjeXZnnUeyrSY3l2Z51HsrPKlVgIoAAAAAAAAAAAAAAkjtWr0ePalWkjtWr0ePalZ9SqwEUAAAAAAAAAAAAAAAAAAAAAASYHwsr0ir1QrSYHwsr0ir1Qs8qKwEUAAAAAAAAAAAAAAAAAAAAABhd+Kr82WnTezsX6Cj2YbrvxVfmy06b2di/QUezC/E+qQEUAAAAAAAAAAAAAAAAAAAAABJqnkf1tr8ylWk1TyP621+ZSrav8xPoAyoAAAAAAAAAAAAAAAAAAAAACTI7QxPNueqFaTI7QxPNueqFa3yJPoAigAAAAAAAAAAAAAAAAAAAAAJLHaGX5tv1SrSWO0MvzbfqlWvL1IAIoAAAAAAAAAAAAAAAAAAAAACTS/I/rbv5lStJpfkf1t38ypWvL2pPABFAAAAAAAAAAAAAAAAAAAAE2pdnZX0FfsypTal2dlfQV+zK8fYl8brXxVHmwzYWviqPNhmlWAAAAAAAAAAAAAAAAAAAAAACTP+Fi+kU+qVaTP+Fi+kU+qV4+pfFYCKAAAAAAAAAAAAAAAAAAAAAAJJ7Vp9Hn2oVpJ7Vp9Hn2oWJVYCKAAAAAAAAAAAAAAAAJMby7M86j2VaTG8uzPOo9lZ5UqsBFAAAAAAAAAAAAAAEkdq1ejx7Uq0kdq1ejx7UrPqVWAigAAAAAAAAAAAAAAAAAAAAACTA+FlekVeqFaTA+FlekVeqFnlRWAigAAAAAAAAAAAAAAAAAAAAAMLvxVfmy06b2di/QUezDdd+Kr82WnTezsX6Cj2YX4n1SAigAAAAAAAAAAAAAAAAAAAAAJNU8j+ttfmUq0mqeR/W2vzKVbV/mJ9AGVAAAAAAAAAAAAAAAAAAAAAASZHaGJ5tz1QrSZHaGJ5tz1QrW+RJ9AEUAAAAAAAAAAAAAAAAAAAAABJY7Qy/Nt+qVaSx2hl+bb9Uq15epABFAAAAAAAAAAAAAAAAAAAAAASaX5H9bd/MqVpNL8j+tu/mVK15e1J4AIoAAAAAAAAAAAAAAAAAAAAm1Ls7K+gr9mVKbUuzsr6Cv2ZXj7Evjda+Ko82GbC18VR5sM0qwAAAAAAAAAAAAAAAAAAAAAASZ/wALF9Ip9Uq0mf8ACxfSKfVK8fUvisBFAAAAAAAAAAAAAAAAAAAAAAEk9q0+jz7UK0k9q0+jz7ULEqsBFAAAAAAAAAAAAAAAAEmN5dmedR7KtJjeXZnnUeys8qVWAigAAAAAAAAAAAAACSO1avR49qVaSO1avR49qVn1KrARQAAAAAAAAAAAAAAAAAAAAABJgfCyvSKvVCtJgfCyvSKvVCzyorARQAAAAAAAAAAAAAAAAAAAAAGF34qvzZadN7OxfoKPZhuu/FV+bLTpvZ2L9BR7ML8T6pARQAAAAAAAAAAAAAAAAAAAAAEmqeR/W2vzKVaTVPI/rbX5lKtq/wAxPoAyoAAAAAAAAAAAAAAAAAAAAACTI7QxPNueqFaTI7QxPNueqFa3yJPoAigAAAAAAAAAAAAAAAAAAAAAJLHaGX5tv1SrSWO0MvzbfqlWvL1IAIoAAAAAAAAAAAAAAAAAAAAACTS/I/rbv5lStJpfkf1t38ypWvL2pPABFAAAAAAAAAAAAAAAAAAAAE2pdnZX0FfsypTal2dlfQV+zK8fYl8brXxVHmwzYWviqPNhmlWAAAAAAAAAAAAAAAAAAAAAACTP+Fi+kU+qVaTP+Fi+kU+qV4+pfFYCKAAAAAAAAAAAAAAAAAAAAAAJJ7Vp9Hn2oVpJ7Vp9Hn2oWJVYCKAAAAAAAAAAAAAAAAJMby7M86j2VaTG8uzPOo9lZ5UqsBFAAAAAAAAAAAAAAEkdq1ejx7Uq0kdq1ejx7UrPqVWAigAAAAAAAAAAAAAAAAAAAAACTA+FlekVeqFaTA+FlekVeqFnlRWAigAAAAAAAAAAAAAAAAAAAAAMLvxVfmy06b2di/QUezDdd+Kr82WnTezsX6Cj2YX4n1SAigAAAAAAAAAAAAAAAAAAAAAJNU8j+ttfmUq0mqeR/W2vzKVbV/mJ9AGVAAAAAAAAAAAAAAAAAAAAAASZHaGJ5tz1QrSZHaGJ5tz1QrW+RJ9AEUAAAAAAAAAAAAAAAAAAAAABJY7Qy/Nt+qVaSx2hl+bb9Uq15epABFAAAAAAAAAAAAAAAAAAAAAASaX5H9bd/MqVpNL8j+tu/mVK15e1J4AIoAAAAAAAAAAAAAAAAAAAAm1Ls7K+gr9mVKbUuzsr6Cv2ZXj7Evjda+Ko82GbC18VR5sM0qwAAAAAAAAAAAAAAAAAAAAAASZ/wsX0in1SrSZ/wsX0in1SvH1L4rARQAAAAAAAAAAAAAAAAAAAAABJPatPo8+1CtJPatPo8+1CxKrARQAAAAAAAAAAAAAAABJjeXZnnUeyrSY3l2Z51HsrPKlVgIoAAAAAAAA+dcqnKBc2b1XQNksLVL2m5OvV3rlzMxsGrNybWPZimaox8emiubl6qa6YjfRXFNMV1TTMUu31nQtD2jwKtK2h0bB1TCrqpqqxs3Hov2qpid8TNFcTEzE+94nH65yd1abqmzu0PJ1o+hYmRs7TlY9vTLlPgeJdx8jd0kU12rdc2qoqpiqJi3VE/wBUTH9W+LMFexsHrWm6rs5VnYG1uobQ27N+9avZOoY1vHybVyid1dm5aos2ejqpmPg1W4q8fj374fNbO3220bG6VyzXtpLk6ZqOrWaLugziWPB7WnXcjwemaa4p6bpoiabk1TcmmZ3xzIj3uk2e0Xa3ZTWrVF7CxMjL2z1rJ1LXbmPavXsTAx6MaKaLVFyebPOmaLURXXTHOma91EeKI83TuSnbCxoWm8muZl6RVsnpWq2863nUZF3w6/jWr/T2saqz0cUUTFfNpm5F2d9NPioiZ8WtIl1fbLbrUtB205RNC2lrwcTZHOycbD0jwSxXj5tvD3Tfm/XXTN3fcnnxHR12+bEU+Kqd++idrdsdvqtq9Y2P2ovaHibM2bVODjU4ePdpzsicanIq8Im7RVV0e6uiiIt1W5+FPOmd27dqPJhtpRhbVbGaJl6PGze1+dezL2Zev3aczApyN3hNu3ZptzRd37p5lU3KN01zvird49+Xyd7aaFnbTYuwt/Ruq9rLVqLtefkXrd7Tb0WYsV3bdFFuqL8TRTTVFNVVv+qPhTE+JodxsTtHRtfsfou1NFroutsCxlzb/wD0muiJmn/6mZh6Edq1ejx7UtGzehYmzGz2mbOYNVdWPpeJaw7VVc76qqbdEUxM/wDc7mV7GsZOqTTftxXEY8TG/wA6UmNlegJOq9P4Wn/Z1Xp/C0/7TRtWJOq9P4Wn/Z1Xp/C0/wCzRtWJOq9P4Wn/AGdV6fwtP+zRtWJOq9P4Wn/Z1Xp/C0/7NG1Yk6r0/haf9nVen8LT/s0bViTqvT+Fp/2dV6fwtP8As0bViTqvT+Fp/wBnVen8LT/s0bViTqvT+Fp/2dV6fwtP+zRtWJOq9P4Wn/Z1Xp/C0/7NG1Yk6r0/haf9nVen8LT/ALNG1Yk6r0/haf8AZ1Xp/C0/7NG1Yk6r0/haf9nVen8LT/s0bVpMD4WV6RV6oOq9P4Wn/abC07CrnJ52PTPNv1Ux7/ijdDUxim3qCTqvT+Fp/wBnVen8LT/tnRtWJOq9P4Wn/Z1Xp/C0/wCzRtWJOq9P4Wn/AGdV6fwtP+zRtWJOq9P4Wn/Z1Xp/C0/7NG1Yk6r0/haf9nVen8LT/s0bViTqvT+Fp/2dV6fwtP8As0bViTqvT+Fp/wBnVen8LT/s0bViTqvT+Fp/2dV6fwtP+zRtWJOq9P4Wn/Z1Xp/C0/7NG1Yk6r0/haf9nVen8LT/ALNG1Yk6r0/haf8AZ1Xp/C0/7NG1Yk6r0/haf9nVen8LT/s0bUXfiq/Nlp03s7F+go9mGu5peBFuqYxqd8RP/LVgabg3MHGrrx6Zqqs0TM+PxzuhrWDeXpCTqvT+Fp/2dV6fwtP+2dG1Yk6r0/haf9nVen8LT/s0bViTqvT+Fp/2dV6fwtP+zRtWJOq9P4Wn/Z1Xp/C0/wCzRtWJOq9P4Wn/AGdV6fwtP+zRtWJOq9P4Wn/Z1Xp/C0/7NG1Yk6r0/haf9nVen8LT/s0bViTqvT+Fp/2dV6fwtP8As0bViTqvT+Fp/wBnVen8LT/s0bViTqvT+Fp/2dV6fwtP+zRtWJOq9P4Wn/Z1Xp/C0/7NG1Yk6r0/haf9nVen8LT/ALNGzVPI/rbX5lKt5eo6dhW8XnUY9MT0luN/j/vXTEqeq9P4Wn/bWupvKsSdV6fwtP8As6r0/haf9s6NqxJ1Xp/C0/7Oq9P4Wn/Zo2rEnVen8LT/ALOq9P4Wn/Zo2rEnVen8LT/s6r0/haf9mjasSdV6fwtP+zqvT+Fp/wBmjasSdV6fwtP+zqvT+Fp/2aNqxJ1Xp/C0/wCzqvT+Fp/2aNqxJ1Xp/C0/7Oq9P4Wn/Zo2rEnVen8LT/s6r0/haf8AZo2rEnVen8LT/s6r0/haf9mjasSdV6fwtP8As6r0/haf9mjasSdV6fwtP+zqvT+Fp/2aNmR2hiebc9UK3l39Owqc7GojHpimqLm+PH490Qp6r0/haf8AbVxiJMqxJ1Xp/C0/7Oq9P4Wn/bOl2rEnVen8LT/s6r0/haf9mjasSdV6fwtP+zqvT+Fp/wBmjasSdV6fwtP+zqvT+Fp/2aNqxJ1Xp/C0/wCzqvT+Fp/2aNqxJ1Xp/C0/7Oq9P4Wn/Zo2rEnVen8LT/s6r0/haf8AZo2rEnVen8LT/s6r0/haf9mjasSdV6fwtP8As6r0/haf9mjasSdV6fwtP+zqvT+Fp/2aNqxJ1Xp/C0/7OqtP4an/ADJo2rEnVWn8NT/mTqrT+Gp/zJo2WO0MvzbfqlW8uzpuDVm5NE49PNpi3ujfPi3xKnqrT+Gp/wAy1yxkmVYk6q0/hqf8ydVafw1P+ZZ0bViTqrT+Gp/zJ1Vp/DU/5k0bViTqrT+Gp/zJ1Vp/DU/5k0bViTqrT+Gp/wAydVafw1P+ZNG1Yk6q0/hqf8ydVafw1P8AmTRtWJOqtP4an/MnVWn8NT/mTRtWJOqtP4an/MnVWn8NT/mTRtWJOqtP4an/ADJ1Vp/DU/5k0bViTqrT+Gp/zJ1Vp/DU/wCZNG1Yk6q0/hqf8ydVafw1P+ZNG1Yk6q0/hqf8ydVafw1P+ZNG1Yk6q0/hqf8AMnVWn8NT/mTRs0vyP627+ZUreXp2m4VzF51ePTM9Jcjfvn+1dUQp6q0/hqf8y1yxmpM4ViTqrT+Gp/zJ1Vp/DU/5lnS7ViTqrT+Gp/zJ1Vp/DU/5k0bViTqrT+Gp/wAydVafw1P+ZNG1Yk6q0/hqf8ydVafw1P8AmTRtWJOqtP4an/MnVWn8NT/mTRtWJOqtP4an/MnVWn8NT/mTRtWJOqtP4an/ADJ1Vp/DU/5k0bViTqrT+Gp/zJ1Vp/DU/wCZNG1Yk6q0/hqf8ydVafw1P+ZNG1Yk6q0/hqf8ydVafw1P+ZNG1Yk6q0/hqf8AMnVWn8NT/mTRtWm1Ls7K+gr9mWPVWn8NT/mWjP03Bt4OTXRj0xVTZrmJ3z4p3S1xxmFzhfa+Ko82GaK3peBNumZxqd8xH95ZdVafw1P+ZTRtWJOqtP4an/MnVWn8NT/mU0bViTqrT+Gp/wAydVafw1P+ZNG1Yk6q0/hqf8ydVafw1P8AmTRtWJOqtP4an/MnVWn8NT/mTRtWJOqtP4an/MnVWn8NT/mTRtWJOqtP4an/ADJ1Vp/DU/5k0bViTqrT+Gp/zJ1Vp/DU/wCZNG1Yk6q0/hqf8ydVafw1P+ZNG1Yk6q0/hqf8ydVafw1P+ZNG1Yk6q0/hqf8AMnVWn8NT/mTRtWJOqtP4an/MnVWn8NT/AJk0bVpM/wCFi+kU+qTqrT+Gp/zKbN03ConH5uPTHOv00z458cbpa44ylzh6gk6q0/hqf8ydVafw1P8AmWdLtWJOqtP4an/MnVWn8NT/AJk0bViTqrT+Gp/zJ1Vp/DU/5k0bViTqrT+Gp/zJ1Vp/DU/5k0bViTqrT+Gp/wAydVafw1P+ZNG1Yk6q0/hqf8ydVafw1P8AmTRtWJOqtP4an/MnVWn8NT/mTRtWJOqtP4an/MnVWn8NT/mTRtWJOqtP4an/ADJ1Vp/DU/5k0bViTqrT+Gp/zJ1Vp/DU/wCZNG1Yk6q0/hqf8ydVafw1P+ZNG1Yk6q0/hqf8ydVafw1P+ZNG1aSe1afR59qDqrT+Gp/zKadNwusot+D083oJq3b59/nQ1MJcvUEnVWn8NT/mTqrT+Gp/zLOl2rEnVWn8NT/mTqrT+Gp/zJo2rEnVWn8NT/mTqrT+Gp/zJo2rEnVWn8NT/mTqrT+Gp/zJo2rEnVWn8NT/AJk6q0/hqf8AMmjasSdVafw1P+ZOqtP4an/MmjasSdVafw1P+ZOqtP4an/MmjasSdVafw1P+ZOqtP4an/MmjasSdVafw1P8AmTqrT+Gp/wAyaNq0mN5dmedR7J1Vp/DU/wCZYYFm1Yysu1ZoimmKqN0R5qzGLg2uAZUAAAAAAAAAAAAAASR2rV6PHtSrSR2rV6PHtSs+pVYCKAAAAAAAAAAAAAAAAAAAAAAJMD4WV6RV6oVpMD4WV6RV6oWeVFYCKAAAAAAAAAAAAAAAAAAAAAAwu/FV+bLTpvZ2L9BR7MN134qvzZadN7OxfoKPZhfifVICKAAAAAAAAAAAAAAAAAAAAAAk1TyP621+ZSrSap5H9ba/MpVtX+Yn0AZUAAAAAAAAAAAAAAAAAAAAABJkdoYnm3PVCtJkdoYnm3PVCtb5En0ARQAAAAAAAAAAAAAAAAAAAAAEljtDL8236pVpLHaGX5tv1SrXl6kAEUAAAAAAAAAAAAAAAAAAAAABJpfkf1t38ypWk0vyP627+ZUrXl7UngAigAAAAAAAAAAAAAAAAAAACbUuzsr6Cv2ZUptS7OyvoK/ZlePsS+N1r4qjzYZsLXxVHmwzSrAAAAAAAAAAAAAAAAAAAAAABJn/AAsX0in1SrSZ/wALF9Ip9Urx9S+KwEUAAAAAAAAAAAAAAAAAAAAAAST2rT6PPtQrST2rT6PPtQsSqwEUAAAAAAAAAAAAAAAASY3l2Z51Hsq0mN5dmedR7KzypVYCKAAAAAAAAAAAAAAJI7Vq9Hj2pVpI7Vq9Hj2pWfUqsBFAAAAAAAAAAAAAAAAAAAAAAEmB8LK9Iq9UK0mB8LK9Iq9ULPKisBFAAAAAAAAAAAAAAAAAAAAAAYXfiq/Nlp03s7F+go9mG678VX5stOm9nYv0FHswvxPqkBFAAAAAAAAAAAAAAAAAAAAAASap5H9ba/MpVpNU8j+ttfmUq2r/ADE+gDKgAAAAAAAAAAAAAAAAAAAAAJMjtDE8256oVpMjtDE8256oVrfIk+gCKAAAAAAAAAAAAAAAAAAAAAAksdoZfm2/VKtJY7Qy/Nt+qVa8vUgAigAAAAAAAAAAAAAAAAAAAAAJNL8j+tu/mVK0ml+R/W3fzKla8vak8AEUAAAAAAAAAAAAAAAAAAAATal2dlfQV+zKlNqXZ2V9BX7Mrx9iXxutfFUebDNha+Ko82GaVYAAAAAAAAAAAAAAAAAAAAAAJM/4WL6RT6pVpM/4WL6RT6pXj6l8VgIoAAAAAAAAAAAAAAAAAAAAAAkntWn0efahWkntWn0efahYlVgIoAAAAAAAAAAAAAAAAkxvLszzqPZVpMby7M86j2VnlSqwEUAAAAAAAAAAAAAASR2rV6PHtSrSR2rV6PHtSs+pVYCKAAAAAAAAAAAAAAAAAAAAAAJMD4WV6RV6oVpMD4WV6RV6oWeVFYCKAAAAAAAAAAAAAAAAAAAAAAwu/FV+bLTpvZ2L9BR7MN134qvzZadN7OxfoKPZhfifVICKAAAAAAAAAAAAAAAAAAAAAAk1TyP621+ZSrSap5H9ba/MpVtX+Yn0AZUAAAAAAAAAAAAAAAAAAAAABJkdoYnm3PVCtJkdoYnm3PVCtb5En0ARQAAAAAAAAAAAAAAAAAAAAAEljtDL8236pVpLHaGX5tv1SrXl6kAEUAAAAAAAAAAAAAAAAAAAAABJpfkf1t38ypWk0vyP627+ZUrXl7UngAigAAAAAAAAAAAAAAAAAAACbUuzsr6Cv2ZUptS7OyvoK/ZlePsS+N1r4qjzYZsLXxVHmwzSrAAAAAAAAAAAAAAAAAAAAAABJn/CxfSKfVKtJn/CxfSKfVK8fUvisBFAAAAAAAAAAAAAAAAAAAAAAEk9q0+jz7UK0k9q0+jz7ULEqsBFAAAAAAAAAAAAAAAAEmN5dmedR7KtJjeXZnnUeys8qVWAigAAAAAAAAAAAAACSO1avR49qVaSO1avR49qVn1KrARQAAAAAAAAAAAAAAAAAAAAABJgfCyvSKvVCtJgfCyvSKvVCzyorARQAAAAAAAAAAAAAAAAAAAAAGF34qvzZadN7OxfoKPZhuu/FV+bLTpvZ2L9BR7ML8T6pARQAAAAAAAAAAAAAAAAAAAAAEmqeR/W2vzKVaTVPI/rbX5lKtq/zE+gDKgAAAAAAAAAAAAAAAAAAAAAJMjtDE8256oVpMjtDE8256oVrfIk+gCKAAAAAAAAAAAAAAAAAAAAAAksdoZfm2/VKtJY7Qy/Nt+qVa8vUgAigAAAAAAAAAAAAAAAAAAAAAJNL8j+tu/mVK0ml+R/W3fzKla8vak8AEUAAAAAAAAAAAAAAAAAAAATal2dlfQV+zKlNqXZ2V9BX7Mrx9iXxutfFUebDNha+Ko82GaVYAAAAAAAAAAAAAAAAAAAAAAJM/4WL6RT6pVpM/4WL6RT6pXj6l8VgIoAAAAAAAAAAAAAAAAAAAAAAkntWn0efahWkntWn0efahYlVgIoAAAAAAAAAAAAAAAAkxvLszzqPZVpMby7M86j2VnlSqwEUAAAAAAAAAAAAAASR2rV6PHtSrSR2rV6PHtSs+pVYCKAAAAAAAAAAAAAAAAAAAAAAJMD4WV6RV6oVpMD4WV6RV6oWeVFYCKAAAAAAAAAAAAAAAAAAAAAAwu/FV+bLTpvZ2L9BR7MN134qvzZadN7OxfoKPZhfifVICKAAAAAAAAAAAAAAAAAAAAAAk1TyP621+ZSrSap5H9ba/MpVtX+Yn0AZUAAAAAAAAAAAAAAAAAAAAABJkdoYnm3PVCtJkdoYnm3PVCtb5En0ARQAAAAAAAAAAAAAAAAAAAAAEljtDL8236pVpLHaGX5tv1SrXl6kAEUAAAAAAAAAAAAAAAAAAAAABJpfkf1t38ypWk0vyP627+ZUrXl7UngAigAAAAAAAAAAAAAAAAAAACbUuzsr6Cv2ZUptS7OyvoK/ZlePsS+N1r4qjzYZsLXxVHmwzSrAAAAAAAAAAAAAAAAAAAAAABJn/CxfSKfVKtJn/CxfSKfVK8fUvisBFAAAAAAAAAAAAAAAAAAAAAAEk9q0+jz7UK0k9q0+jz7ULEqsBFAAAAAAAAAAAAAAAAEmN5dmedR7KtJjeXZnnUeys8qVWAigAAAAAAAAAAAAACSO1avR49qVaSO1avR49qVn1KrARQAAAAAAAAAAAAAAAAAAAAABJgfCyvSKvVCtJgfCyvSKvVCzyorARQAAAAAAAAAAAAAAAAAAAAAGF34qvzZadN7OxfoKPZhuu/FV+bLTpvZ2L9BR7ML8T6pARQAAAAAAAAAAAAAAAAAAAAAEmqeR/W2vzKVaTVPI/rbX5lKtq/zE+gDKgAAAAAAAAAAAAAAAAAAAAAJMjtDE8256oVpMjtDE8256oVrfIk+gCKAAAAAAAAAAAAAAAAAAAAAAksdoZfm2/VKtJY7Qy/Nt+qVa8vUgAigAAAAAAAAAAAAAAAAAAAAAJNL8j+tu/mVK0ml+R/W3fzKla8vak8AEUAAAAAAAAAAAAAAAAAAAATal2dlfQV+zKlNqXZ2V9BX7Mrx9iXxutfFUebDNha+Ko82GaVYAAAAAAAAAAAAAAAAAAAAAAJM/wCFi+kU+qVaTP8AhYvpFPqlePqXxWAigAAAAAAAAAAAAAAAAAAAAACSe1afR59qFaSe1afR59qFiVWAigAAAAAAAAAAAAAAACTG8uzPOo9lWkxvLszzqPZWeVKrARQAAAAAAAAAAAAABJHatXo8e1KtJHatXo8e1Kz6lVgIoAAAAAAAAAAAAAAAAAAAAAAkwPhZXpFXqhWkwPhZXpFXqhZ5UVgIoAAAAAAAAAAAAAAAAAAAAADC78VX5stOm9nYv0FHsw3Xfiq/Nlp03s7F+go9mF+J9UgIoAAAAAAAAAAAAAAAAAAAAACTVPI/rbX5lKtJqnkf1tr8ylW1f5ifQBlQAAAAAAAAAAAAAAAAAAAAAEmR2hiebc9UK0mR2hiebc9UK1vkSfQBFAAAAAAAAAAAAAAAAAAAAAASWO0MvzbfqlWksdoZfm2/VKteXqQARQAAAAAAAAAAAAAAAAAAAAAEml+R/W3fzKlaTS/I/rbv5lSteXtSeACKAAAAAAAAAAAAAAAAAAAAJtS7OyvoK/ZlSm1Ls7K+gr9mV4+xL43WviqPNhmwtfFUebDNKsAAAAAAAAAAAAAAAAAAAAAAEmf8LF9Ip9Uq0mf8LF9Ip9Urx9S+KwEUAAAAAAAAAAAAAAAAAAAAAAST2rT6PPtQrST2rT6PPtQsSqwEUAAAAAAAAAAAAAAAASY3l2Z51Hsq0mN5dmedR7KzypVYCKAAAAAAAAA5zajbfB2ZztP0a3pmoavq+q9JViadp9Nub1du3ETcuTVdrot0UU76d811xvmYiN8+IHRjxtlNqtN2v0urU9Ot5FiqzfuYuVi5NEUX8XItzurtXKYmYiqmf+JmJiYmJmJiZ561yvaDe1DHt06NrMaRl6l1Rj67Nm14Ddy+dNEURuudNFM3Im3FybcW5qjdFW6YlcUd0OG1vld0LRMzUaK9F1rM03Rb9vH1bV8WzaqxMC5Vu30177kXa+ZFVM1zbt1xTFXjmJiYjZtHyqaTs/nahh2NB1rWKNGx6MrVsjTbNqu1p9quOdE3OfcpqrnmRNfNtU11RTG+Y8cb2KO1SR2rV6PHtS2YWZi6jh2NQwb1N7GyrVN6zcp96uiqImmqP+piYlrjtWr0ePakn1KrARQAAAAAAAAAAAAAAAAAAAAABJgfCyvSKvVCtJgfCyvSKvVCzyorARQAAAAAAAAAAAAAAAAAAAAAGF34qvzZadN7OxfoKPZhuu/FV+bLTpvZ2L9BR7ML8T6pARQAAAAAAAAAAAAAAAAAAAAAEmqeR/W2vzKVaTVPI/rbX5lKtq/zE+gDKgAAAAAAAAAAAAAAAAAAAAAJMjtDE8256oVpMjtDE8256oVrfIk+gCKAAAAAAAAAAAAAAAAAAAAAAksdoZfm2/VKtJY7Qy/Nt+qVa8vUgAigAAAAAAAAAAAAAAAAAAAAAJNL8j+tu/mVK0ml+R/W3fzKla8vak8AEUAAAAAAAAAAAAAAAAAAAATal2dlfQV+zKlNqXZ2V9BX7Mrx9iXxutfFUebDNha+Ko82GaVYAAAAAAAAAAAAAAAAAAAAAAJM/wCFi+kU+qVaTP8AhYvpFPqlePqXxWAigAAAAAAAAAAAAAAAAAAAAACSe1afR59qFaSe1afR59qFiVWAigAAAAAAAAAAAAAAACTG8uzPOo9lWkxvLszzqPZWeVKrARQAAAAAAAEOs2dcv4FVvZ7UcHCzZqp5t7Nw68q1Eb/HE26LtqZmY96efG7/ALfPdt8KvRczZ3bHaLlM0HZ7XtOoysSM/L06q3peXZu82arNVqvIiaa/6bdVO6/FU8yqYiY3xH1AWXA+R8kd6rQtI1DL2k1PInJ262kzMjS6ruJct1ZEVWv6a4tREzZoqps110xXPio5u+qZnfPD6bmYWfyQbP8AI3avURtji6zi4mVpUVbsrG6HNi9cyaqN2+m30dPPi7u5s86N0zMxv/QuZoel5+qafrWXi9JmaX0vglzn1R0XS082uebE7pmaY3eOJ3ePdu3yvXsmH52zdW0/QtieU3k11S5RTtPrOranOmaZX5RqNOb5Pcs0e/cp8e6aqd8U8yedNO6d1ej6tpfJlVyhbMbYZluzqOpW7ORpdm9VvuatTVg27EW8eN2+9X0luaJppiZ3zHije+0a9tbsrsrTYr2o2m0rR6cqqaLE5+bbx4u1Ru3xTz5jnTG+Pe/5btZ2h0DZzA612h1zT9LwudTR4Tm5NFi1zqvejn1zEb5/t41yYeTyZaLnbOcnezWg6nTVTmYGlY1i/TVVvmm5Tbpiqnf/ANTvj/6e1eoybeZ4TYsRdibXMmJr5u7x72q5tFs/a0T3S3dd0+jSOii/1hVlURjdFPvV9Lv5vNnfHj37mvE2s2Wz9EubTYG0ulZOj2qa6rmoWcy3XjURR8KZuxPNiI/v4/Ezn6Kun1D5Pp76P0On1D5Pp76P0a9E1/QdpcGNT2c1vA1XDmqaIyMLJov2pqj3451EzG+P+N7PVNX0nQ8OdQ1rVMTT8Wmqmib+VfptW4qqndTHOqmI3zMxER/eZXP+GH96fUPk+nvo/Q6fUPk+nvo/RJru1uymy048bTbTaTpE5dU04/h+bbx+mmN2+KOfVHOmN8e9/wAw9WJiY3xO+JM/4YS9PqHyfT30fodPqHyfT30forEzPwwk6fUPk+nvo/Q6fUPk+nvo/RWGZ+GEnT6h8n099H6HT6h8n099H6KwzPwwk6fUPk+nvo/Q6fUPk+nvo/RWGZ+GEnT6h8n099H6HT6h8n099H6KwzPwwk6fUPk+nvo/Q6fUPk+nvo/RWGZ+GEnT6h8n099H6HT6h8n099H6KwzPwwk6fUPk+nvo/Q6fUPk+nvo/RWGZ+GEnT6h8n099H6HT6h8n099H6KwzPwwk6fUPk+nvo/Q6fUPk+nvo/RBk7bbGYWuW9mMza7RbGs3aqKbenXc+1Tk11VRvpiLU1c+Znf4vF40mq8pvJvoWfd0rW+UHZrT82xMRdxsrVrFq7bmY3xFVFVcTHimJ8cf3X/w/9e10+ofJ9PfR+jVj9YWJuz4FTV0tybnx0eLfu8Xvf9FO0Gg16PTtDRreBVpVduLtOdGTROPVRM7oqi5v5sxMzG6d7Xr+1WzGymPaytqNo9L0exer6O3cz8y3j0V17t/NpmuYiZ3ePdBn/DCnp9Q+T6e+j9Dp9Q+T6e+j9H80jWdH1/AtaroOq4epYV7f0eTiX6b1qvdMxPNrpmYndMTHin34S2trtlMjXbmy1jafSbmtWomq5p1GbanKoiIiZmbUVc+PFMT73vSZ/wAMK+n1D5Pp76P0On1D5Pp76P0SV7XbKW9ep2VubT6TTrdcc6nTZzbcZUxzedvi1zuf8Hx+973jesZ/wwk6fUPk+nvo/Q6fUPk+nvo/RWJmfhhJ0+ofJ9PfR+h0+ofJ9PfR+isMz8MJOn1D5Pp76P0On1D5Pp76P0VhmfhhJ0+ofJ9PfR+h0+ofJ9PfR+isMz8MJOn1D5Pp76P0On1D5Pp76P0VhmfhhJ0+ofJ9PfR+h0+ofJ9PfR+isMz8MJOn1D5Pp76P0On1D5Pp76P0VhmfhhJ0+ofJ9PfR+h0+ofJ9PfR+isMz8MJOn1D5Pp76P0On1D5Pp76P0VhmfhhJ0+ofJ9PfR+h0+ofJ9PfR+it5fuo2ZnAztUjaLTPAtMuV2s7J8Lt9Fi10fDpu1791E0743xVMTH91z/hhRXe1CqmafAKfHG746P0YY06hj41rH8Bpq6Kimjf00Rv3Ru3+8m2f2y2Q2s6f3K7VaPrPg3N6bq/OtZHRc7fzedzKp5u/dO7f/wASsp1fSa9Ur0OjVMSrUrdmMmvDi/TN+m1M7ouTb386KZnxc7du3mfmDD+9PqHyfT30fodPqHyfT30foj0/bDZLVtXydn9L2p0jM1TD53hODj51q5kWebMRVz7dNU1U7pmInfHimVGt6/oOzWDOp7R63gaVhxVFE5Gbk0WLUVT70c6uYjfP/G8z/h/62dPqHyfT30fodPqHyfT30foz0/UdP1bCs6npWdj5uHk0Rcs5GPdpuW7tE+9VTVTMxVH/AHBg5+DqmJbz9MzbGXjXombd6xci5briJ3TuqpmYnxxMJn/DDDp9Q+T6e+j9Dp9Q+T6e+j9FYZn4YSdPqHyfT30fodPqHyfT30forDM/DCTp9Q+T6e+j9Dp9Q+T6e+j9FYZn4YSdPqHyfT30fodPqHyfT30forDM/DCTp9Q+T6e+j9Dp9Q+T6e+j9FYZn4YSdPqHyfT30fodPqHyfT30forDM/DCTp9Q+T6e+j9Dp9Q+T6e+j9FYZn4YSdPqHyfT30fodPqHyfT30forDM/DCTp9Q+T6e+j9Dp9Q+T6e+j9FbTmZuHp2Jez9Qy7OLi49FV29fvXIot26IjfNVVU+KIiPHMyZn4Yaun1D5Pp76P0On1D5Pp76P0S6DtVsvtVj3cvZjaTS9YsWK+ju3cDMt5FFurdv5tU0TMRO7x7pfzQtrdlNqZyI2Z2m0nV5xKopyPAM23kdDM790V8yqebM7p9//iVz/h/63ZXWGTZ6LwKmn+qirf00T8GqJ/4/6ben1D5Pp76P0SaZtdsprWp5Wi6PtPpOfqGDzoysTGzbd29Y3Vc2efRTVNVO6rxTviPH4ktvlD2Au617m7W3Oz9er9NOP4BTqdicnpY9+joudzud4p8W7eZ+YMf69Xp9Q+T6e+j9Dp9Q+T6e+j9GOsa3ouz2Bc1XX9XwtMwrUxFeTmZFFm1TMzuiJrrmIjfMxHvtWDtNs3qejVbRabtBpuXpNFNddWfYy7dzHimjfz5m5EzTup3Tvnf4t07zP+GG/p9Q+T6e+j9Dp9Q+T6e+j9GnQto9ntqMOrUdmte07VsWmubU38HKoyLcVxETNM1UTMb90x4v+4eimf8ADCTp9Q+T6e+j9Dp9Q+T6e+j9FYZn4YSdPqHyfT30fodPqHyfT30forDM/DCTp9Q+T6e+j9Dp9Q+T6e+j9FYZn4YSdPqHyfT30fodPqHyfT30forDM/DCTp9Q+T6e+j9Dp9Q+T6e+j9FYZn4YSdPqHyfT30fodPqHyfT30forDM/DCTp9Q+T6e+j9Dp9Q+T6e+j9FYZn4YSdPqHyfT30fodPqHyfT30forDM/DCTp9Q+T6e+j9Dp9Q+T6e+j9FYZn4YSdPqHyfT30fodPqHyfT30fog1LbbYzRdVs6DrG12i4Op5PM6HCyc+1av3edO6nm26qoqq3z4o3R45Nd222M2XybGHtLtdouk38mOdZtZ2fasV3Y37t9NNdUTVG/wAXiXP+H/qq51hcyLN/wKmOiiqN3TR49+7/AK/6ben1D5Pp76P0bsjJxsTGuZmVkW7OPZoqu3LtyuKaKKIjfNU1T4oiI8czLzsza7ZTTtFtbSahtPpOLpF+KJtZ97NtUY1yKvg827NXNnf/AG3T4zOfhhX0+ofJ9PfR+h0+ofJ9PfR+jZg5+DqmHZ1HTM2xl4mTRFyzfsXIuW7lE+OKqaqd8TE/8wgo2u2Uua9Vsrb2n0mrW6I51Wmxm25yojm87fNrnc/4Pj973vGZ/wAMK+n1D5Pp76P0On1D5Pp76P0bMjPwcS9j42Vm2LN7Mrm1j27lyKar1cUzVNNET46pimmZ3R/aJn+zemZ+GEnT6h8n099H6HT6h8n099H6KwzPwwk6fUPk+nvo/Q6fUPk+nvo/RWGZ+GEnT6h8n099H6HT6h8n099H6KwzPwwk6fUPk+nvo/Q6fUPk+nvo/RWGZ+GEnT6h8n099H6HT6h8n099H6KwzPwwk6fUPk+nvo/Q6fUPk+nvo/RWGZ+GEnT6h8n099H6HT6h8n099H6KwzPwwk6fUPk+nvo/Q6fUPk+nvo/RWGZ+GEnT6h8n099H6HhGofJ9PfR+it4uu7bbGbL5NjD2l2u0XSb+THOs2s7PtWK7sb92+mmuqJqjf4vEuf8ADC/wjUPk6nvo/Q8I1D5Op76P0S69tVsvsrj2svafaTS9HsX6+jtXc/Mt49Fyrdv5tM1zETO7x7oNa2s2W2bwrOpbRbS6VpeHkVRTZyM3Mt2LdyZjfEU1VzETMxG/xf2M/wCH/rbbnUKMi7f8BpnpYpjd00eLdv8A+v8Att8I1D5Op76P0eRf5R+TzF0rG13J282ds6bmV1W8bMuapYpsXq6fhU0XJq5tUx/eInxKtn9stkNrOn9yu1Wj6z4Nzem6vzrWR0XO383ncyqebv3Tu3/8SW/4Y/1b4RqHydT30foeEah8nU99H6P5qWr6To1uze1fVMTBt5F6jGs1ZN+m1Fy7X4qbdM1TG+qf7Ux45Sa1thsls3lY2FtFtTpGl5GbO7Gs5udasV3/ABxH9FNdUTV45iPF/eYM/wCGFnhGofJ1PfR+h4RqHydT30forEzPwwk8I1D5Op76P0PCNQ+Tqe+j9FYZn4YSeEah8nU99H6HhGofJ1PfR+isMz8MJPCNQ+Tqe+j9DwjUPk6nvo/RWGZ+GEnhGofJ1PfR+h4RqHydT30forDM/DCTwjUPk6nvo/Q8I1D5Op76P0VhmfhhJ4RqHydT30foeEah8nU99H6KwzPwwk8I1D5Op76P0PCNQ+Tqe+j9FYZn4YSeEah8nU99H6HhGofJ1PfR+isMz8MJPCNQ+Tqe+j9DwjUPk6nvo/RWGZ+GEnhGofJ1PfR+h4RqHydT30foi0vbLZDXNTydF0XavR9Q1DD53hGJi51q7es82rm1c+imqaqd1XinfHinxMtF2u2U2kyMrE2d2n0nVL+FPNybWFm2r9did8xuriiqZp8cTHj/AOJXP+H/AK24vWGNZ6LwGmr+qurf00R8KqZ/4/7bvCNQ+Tqe+j9EmDtdspqesZOzum7T6Tl6rh86cnBsZtu5kWebMRVz7cVTVTumYid8e/MFG12ylzXqtlbe0+k1a3RHOq02M23OVEc3nb5tc7n/AAfH73veMtz8MK/CNQ+Tqe+j9DwjUPk6nvo/RlqWp6bo2De1TWNQxsHDxqefeyMm7TatW6f+aqqpiIj/ALmWvR9b0XaHAo1XQNXwtTwrszFGTh5FF61VMTumIromYndMTHvmf8MMvCNQ+Tqe+j9DwjUPk6nvo/RFoe2WyG02RkYmze1ej6tfxN3hFrBzrV+uzvmY/riiqZp8cTHj/wCHsGf8MJPCNQ+Tqe+j9DwjUPk6nvo/RWJmfhhJ4RqHydT30foeEah8nU99H6KwzPwwk8I1D5Op76P0PCNQ+Tqe+j9FYZn4YSeEah8nU99H6HhGofJ1PfR+isMz8MJPCNQ+Tqe+j9DwjUPk6nvo/RWGZ+GEnhGofJ1PfR+h4RqHydT30forDM/DCTwjUPk6nvo/Q8I1D5Op76P0VhmfhhJ4RqHydT30foeEah8nU99H6KwzPwwk8I1D5Op76P0PCNQ+Tqe+j9Fbz9c2h0DZjC6y2k1zT9JxJri34RnZNFi3z537qedXMRvndPi/6XP+GG3wjUPk6nvo/RryatQyMa7j+A009LRVRv6aJ3b43b/eTYe2WyGoaJf2lwNq9HydIxud0+oWc61XjWubumrnXYq5tO7fG/fPi3t2mbSbO61pU67o2vadn6bTFczmY2VRdsRFHwv/ACUzNPi3Tv8AH4txnHww3UXtQppinq+nxRu+Oj9H98I1D5Op76P0T6DtRs1tVjXM3ZjaLTNYx7VfR3LuBl28iiivdE82aqJmIndMTu/7YaLtdsptJkZWJs7tPpOqX8Kebk2sLNtX67E75jdXFFUzT44mPH/xJn/DH+q/CNQ+Tqe+j9DwjUPk6nvo/RPr21GzWyuNbzdp9otM0fHu19Hbu5+Xbx6K690zzYqrmImd0TO7/pZ4bh+B9Y+F2fBOi6fp+kjo+j3b+fzve5u7x7/e3Gf8MNfhGofJ1PfR+h4RqHydT30fo342Tj5mPay8S/bv2L9FNy1dt1RVRXRVG+KqZjxTExMTEw2JmfhhJ4RqHydT30foeEah8nU99H6KwzPwwk8I1D5Op76P0PCNQ+Tqe+j9FYZn4YSeEah8nU99H6HhGofJ1PfR+isMz8MJPCNQ+Tqe+j9DwjUPk6nvo/RWGZ+GEnhGofJ1PfR+h4RqHydT30forDM/DCTwjUPk6nvo/Q8I1D5Op76P0VhmfhhJ4RqHydT30foeEah8nU99H6KwzPwwk8I1D5Op76P0PCNQ+Tqe+j9FYZn4YSeEah8nU99H6HhGofJ1PfR+isMz8MJPCNQ+Tqe+j9GrInUL82p8Bpp6K5Fz46PHu3+L3v8AtLom22xm0uZf0/Zza7RdVysamar1jCz7V+5apid0zVTRVM0xv8Xj/u9Lw/BjOjS5zbHhk2pyIx+kjpZtRPN5/M37+bvmI37t2/xLnHwxlh4RqHydT30foeEah8nU99H6PKv8oewGLrXubyduNn7OrdLTY8AuanYpyekq3c2jo5q53OnfG6N2+d8PU1PV9J0WzbydY1TEwLN27RYouZN+m1TXdrndTRE1TETVM+KI9+TP+GH98I1D5Op76P0PCNQ+Tqe+j9FF+/ZxrNzJyb1Fq1apmu5crqimmimI3zMzPiiIj+7z9B2o2a2qxrmbsxtFpmsY9qvo7l3Ay7eRRRXuiebNVEzETumJ3f8AZn/DCjwjUPk6nvo/Q8I1D5Op76P0ViZn4YSeEah8nU99H6HhGofJ1PfR+isMz8MJPCNQ+Tqe+j9DwjUPk6nvo/RWGZ+GEnhGofJ1PfR+h4RqHydT30forDM/DCTwjUPk6nvo/Q8I1D5Op76P0VhmfhhJ4RqHydT30foeEah8nU99H6KwzPwwk8I1D5Op76P0PCNQ+Tqe+j9FYZn4YSeEah8nU99H6HhGofJ1PfR+isMz8MJPCNQ+Tqe+j9DwjUPk6nvo/RWGZ+GEnhGofJ1PfR+h4RqHydT30foreLXttsZa16Nlbm12i0a1VVFMabVn2oypmaedEdFzufv5vj973vGuf8ML/CNQ+Tqe+j9GrfqHhcZPgNPitzb5vTR/zv3+80avthsls/nYuma9tTpGm5mbMRjY+ZnWrN2/vnmxzKa6omrx+LxRPj8TLX9q9ltlLVm/tRtLpWj28iqaLNefmW8em5VEb5ima5jfP/UGf8MKvCNQ+Tqe+j9DwjUPk6nvo/RLre1ey+zOHa1HaTaTS9Kxb9UUWr+dmW7Fu5VMb4imquYiZ3RM7o/s9Kxfs5Nm3k416i7au0xXbuUVRVTXTMb4mJjxTEx/cz/hhP4RqHydT30foeEah8nU99H6JMHa7ZTU9YydndN2n0nL1XD505ODYzbdzIs82Yirn24qmqndMxE749+Ya/dtsZ197lfddovXXO5vVvh9rwrfzedu6Lnc/fzfH73veMz/AIf+r/CNQ+Tqe+j9DwjUPk6nvo/RWJmfhhJ4RqHydT30foeEah8nU99H6KwzPwwk8I1D5Op76P0PCNQ+Tqe+j9FYZn4YSeEah8nU99H6HhGofJ1PfR+isMz8MJPCNQ+Tqe+j9DwjUPk6nvo/RWGZ+GEnhGofJ1PfR+h4RqHydT30forDM/DCTwjUPk6nvo/Q8I1D5Op76P0VhmfhhJ4RqHydT30fo/uHbvxdv379uLc3aqd1MVc7dERu99UGTAAigAAAAAAAAAAAOV28wtoL2m5XuZ2b0XUMjLwr2Jk3c3Jm1dptTTO6mijoqoveOqqejruWqZn36o3zMfMOTzI0vP2s5MMPDv5eRpODsdl3NOnOs00XZyqLlmzcrmmJqimuKOdEbpmIiqd1UxO+fq+0ewOzO1OTOXq1nPpvV2fBrteFqmVhTftePdRd8HuUdLTHOq3RXviOdVu3b53tV5PtkNYwNN03I0eMazo079Oq0+/dwruHHN5kxauWKqK7dM0+KaaaoiY3b4nc1LMI+HVWq67N7ZrRdNsZl+3yn37mgYV6qLWFHQ0dNfi7VzZ3W6d9+Y5lNUxXzd0TumHZ8n9OpXNquUfD1fZrS42mnOwdS8A8MmvTaqehiMa5Te6Ka4r51qqa65tRVvppmKfFDu73JzsXe2dxNlp0Sm3p+Bdpv4kWb1y1esXomaumov0VRdpuzM1TNyKufPOq3zO+d+uxyZbF4+l5Ok2tMyObmZFOXfyqs/Iqza79PwLk5c3Jv8+mPFTVz98R4o3R4l7Qw5vkym9Z5QNuret4sYevZleBm5WLjbrmHRZm1VbtVWr3iqu1T0dXOqrt26t8REU7o50/NuXzaG5tRh69b1vSdpcHS9m79ijSrFWhZ3Q52X01EV5dd6mzNqLdNM1UWomv+qZqq3b5oh9qnkr2Fr0HVNnL+j3cnD1uqirUa8nOyL2TlzRMczpMiuub1XN5sRETX4o8Ubo8T2td2d0baXRb2z2t4fhOn34oi5Z6SujnRRVFVP8AVTMVRummJ9/+ySyXJhzO2ka1rmzWTmbJbMadl9baZdx8m7qcXMTLt2Zpnm0xj3bMTcn+queiu12Y3+Kao50zFvJTkaXk8muzFzRL+XewadLx7di5l24ovVU0URTvrpiZiJ8X9pmP+JmPGo2i5Ptl9qcmvL1fHzou3bPg1+cPVMrDjItePdRepsXKIu0xzqoiK4qiIqqiPFM79eo8mew2q1015ez1mIo0m7odFFm5cs0UYNzdz7NNFFUU0x4o3TEb43eKYTMxgdOPC0jYjZfQtVp1vStM6DNp06xpMXemuVbsSzO+3b3VVTHi3/C3c6f7zL3UUAAAAAAAAAAAAAAAB8i5Sa8Xb2nVuSHYfQ7d/LzMi1d13VabVNvE0yqJt1zXXciP/LlTTTRzaKd9Uf0zVNMQ97lV1HKu42i8nOl5N21m7X5U4Ny/RP8A5LODRRNeVcif7VdHHMif7Tcif7LquSbY6MzNzseraHDuajlXMzJpwtptSxbdy/XO+qvo7V+miJndHvRHvQ9yvZjRLmuYO0l3Dqualp2LcwsbIrvXKpos3JpmuN01bqpmaKf6piavF7/jlrMR8z/9Q2yOztnkqvZNvTKInRowcfT7c11TaxqYybVMTRbmeZTXzd9PP3c7mzNO/dMw7HbfYvXNotb2d2i2e2iwtMzNnruTdoozNOqy7V6b1ro/HFF61VG6Jn3qv7/9Pd2j2c0Xa3SL2g7QYfhWDkTRVctdJXRzporiun+qiYmN1VMT4p/s1bQ7KaNtPTZjVKcyi5j87or+Fn5GFepirdzqelsV0V82d0b6d/NmaaZmN8RuZHk8mu12pbZ7O5GRrOHjYup6dn5OlZvglya7Fd+xXzKrlqav6ooq9+Inxxv3TM7t8/HtT0vbDY/YfZnYvM2LmzqWBtdh12dcpyrFdjMuXM2apu24prnI6WuiuqK4rt0xzek31TG6J+1YvJxsThUaDawtAs49GzNyu7pdNq5XRFiuumaa6piKv66qoqnfNfOmZmZnx+Nlg8n2yen63TtBYwMivMtVXK8eMjOyL9nFqufDmxZuV1WrEzG+N9umnxTMe9MwSyGHEcsNjMw8TDv6joWDh7L4Wv6fqWRn6fci9nzei9T/AFTj1W6KaN9yYpquU3LlfNmd1E755v1pytzkx2KvarTq9/TMm7XRleHUYtzUMmrCpyN8z0sYk3PB4r50zVzot7+dM1fC8b+5fJhsNm5+TqeVofPycvU8bWL1fhN6OdmY9PNs3N0V7o5seLmx/TP94lMwdSPK2f2Y0PZe1m2dCwfBqNQzb2o5MdLXXz8i7MTcr/qmd2+YjxRuiP7RD1UUAAAAAAAAAAAAAAABw3KxtVrez+kYum7Padq1eZrF6cadQwtKyM6nTLW7fcyKqLFuuqaojxUU7t01TG/+mKnzDk12X0ba3YXlC5L9m8vVdKtXtcu9Dl5+j5W+m3FNid9zpqbfOuVTTPOomqK453OmI3w/RDw42K2Zpw9VwadNmmzrWXVnZnNv3IqryJ5v/lpqirnW6o5lExNE082aYmN0+NqXETDiLvKTtfslqW0Wze0ui2do8/SdKs6tp87PYN6m5mUXK5tRZqxpru10VRcpmZriuqOZO/dG6Yn5/sdrel6Jyp6lrm0d3aG9qeqbI3srWMmvQM/Him7Te50026btmnmWbduiKKK6oimZpjfPOqmH3fZrYrZvZKvMv6LhXoydQrpry8vKy72Xk35pjm0xXev113KopjxRTNW6N87ojfKm5s3ol7XK9pL2BTXqFeDOm1XaqqpirGmvnzbmjfzZjnePfu3/ANt+4zDD4Fstja3otjkfq2i2Z0/TtBsZldvTMrBzOkzZuZNmvweMmjo6aaIroqmbvR13IqriJnmx4nf8pE5+Tym7EWNm9IxNT1vT7WoZ8WtQyfB8S3izRTbrrm5TbuVxd59VuKJpoq8U174iJ3x0ujcluw+gahi6npuk34uYHP8AAbV/Pyb+Phc/4Xg9i5cqtWPF4o6OmndTMxG6J3NdPJLsDa0rT9IxdGv4lnSrt69hXcTUMnHyceq9VNV2KMi3ci7FNc1Tvp5/NnxeLxRut5TJhxvJXomla/sPtJs9tLpXNy8PaPUa9W0+i/V4HGTVV0nR0RTMRdx5oronmVxuqmaudTve7/6eIinkW2TppiIiMKYiI/t/5KnY6DszoWzOldS6Hp9ONiTVXXXTz6q67tdfjrruV1TNdyuqfHNdUzVM+/Ms9ntntH2U0XE2e0DD8F0/Bo6OxZ6SqvmU75ndzq5mqfHM+/Mpbkw9EBlQAAAAAAAAAAAAAB5W1OobOaToGZqm1tzEo0nDoi/k1ZVEV26YpqiaZ5sxO+edFPNiImedu3ePc9V5O0+y+ibY6Rc0LaDGu38O5ct3ZotZN2xVFduuK6KortVU1xMVUxPimPeBw+xek6ntdtlrPKXrGzNzR9M1XSLWj4mm6hTTGRmWaa6q6r2Va3TFG/n8ymiqZqinnc6I37nkZ2BreocplWHtBiY2g6vq+yWfpejzpd6crG5sV0zXXcvzRau010TVRNNHRRTETMxcmqrmx3+FydbM4VGVZqr1rOs5tirGv2NS17Oz7Ndur346PIvV0xPi+FEb4/tLPQ+T7ZXZ/OvaphYeXk5t+x4LVk6lqOTqF6mxv39FTXk3K6qKJmd800zETO6Zid0NZTD5Fj2tp9Hz+SLZbI2C6izdF1CrCu5MZOPct5FmnEuxenH6Kuq5NuuKYrq6Sm345o8Uzv3dHFva/kYu4lVeq6Rrega/tPVRfszhXMXNxq87ImaaqbnTV0XYoqq3TT0dEzHj3w7zQtgdltndRq1bTcPJrzOimxbvZmfkZdVi1M75t2enrr6GiZiN9Fvm0zzafF/TG7RY5NNjLGt2doI0u/dysW9XkYtu/nZF7GxbtXwrlnHrrmzZq8c/1UUUz45/5k7Qw37b7R7M7J6Va13aTH8InHyKYwLFrG6fJvZdUTTRbx6IjfVdqiaqY3bvFM75iN8vjWvbP67iYtnW9qNMt6Vj7c7e6VezdIi5TdpsYtNMU0U3pj+mblyu3RVXEb43zEb58b6rk8kmwWTZix1XmY/N1S/rVNzE1XLxrtObepmm5di5au01RviZjdE82N87ohVHJvspXo2foGdZ1PUsDUopi/a1PWMzO+DO+maKr92uq1VE+OKqJpmJiJ374iYSyDntLo8G/wDUBrtGDTTRYy9mcLIzopp3c7IpyLtFqqqd3wujiqPH490R/wAPpDk55K9hrmhars5k6TfysPW6qKtRqytQyb+RlTRu5nPyLlyb0xTzY3Rz90RviN2+X9zOS7YTPy8vOy9C6S/n5uHqORX4Vejn5GLG6xXuivdHNj+0bon+8SlxR1YCKAAAAAAAAAAAAAAAA+VcqGdjbSWtc5J9i9nbOpa9ruLFOq5PRU0YmnUV0xRRfyru7x3OZETbtxFVc8yPg0xEqNstVwdHxJ5OdmdAjaPazVtJowrlNVumKKMaKKrdORnXpj+i1G+uYid9VUzMU0zvmY9/K5K9kMnVc/WqZ17Ey9TvRfy5wdo9RxKLtyKYpiqbdm/TRv5tNMeKP7Mcnkp2PydSu6xNWv2M3Is2ce/fxdpNRx6r1Fqnm2+km3fp58xG/wDqq3zMzMzMzMy1mI+cbWUZWjbPaLyN6ljbS3ND0vRrXXGq4eiZuVRqHR2+bTiUV2bVcU01VRFVyqZjdREUb/6qt0nJ7jaxm7Ocl23Gg7MZ2u4mz2j3tOycCbcYmRau3bVvm5OPGXNq3ciIomiaoriJiuebNW6YfdsPScTB0ujR7dWTdxqLc2t+TlXci7VTPv8AOu3Kqq6p8fvzVMvHu8nmytzRNN2etYubiYekWosYXgWp5WLetW90RzOmtXKbk0zEU74mqYmaaZnfMRudoYcpyD3dQvadtbcytPowMadqtQnExaK4qpsUzzJroiad9O+Lk3OdzZmnnc7dM+++fa7pW2OxvJ/p+x2VsZNOo4u1uLk4uvxlWKrOXdu50V03aIivwjp6qa5pqiq3Ec2K/wCuY3RP2+rYDY+cbQ8KnQ7Nqxs3kRl6XbtV126ce9EVRz91Mxzp3VVb+dv3zMzO+fGxxeT7ZTE1ynaG3gZFzLtXLl2xTfzsi9Yxrlfw67NiuubVmqd8xzrdFM7qqo/vO9kw4jbzQNJwuWXk51yxib8/N1DPovZFy5Vcr5lOFXut0zVM8yiJ8fMp3U86ZndvmZn608zUtnNF1fVNL1rUMPpczRbly9g3Okrp6Ku5RNFc7omIq30zMf1RP/XjemluVAEAAAAAAAAAAAAAAB875RdosGzfzNitmdmLeu7WbQYE2blim3TTas40xVTTezb0x/RZp51e6md9VUzNNNM75mPojldU5Mtk9W1zL2jvRrWNqGdRat5N3A17Pwou0243URVTYvUUzuiZ3eL+8/8AKzH0ebj7L7SbJ7D6LoOzuk6NrupabpVOl3srUsuqxV0cW6YnmbrNybkTVTE9HVVRE7o31R78cnsTsbe2j2A5PdR2J2nnAq2SqyIo630jpumuRTcx7lNdq1kURRFMzXzeZcqjdu8c7t76BqHJtstqdjGs5XXEV4ticWnIs67nWci5ZmZnmXb9F6Ll6nfMzEXKqt2+d27fLflbAbKZOlYGi2tOu6fi6XTNGHGmZl/AuWKJjx003MeuiuKZ3RM087dVMRMxMxC5TDwtlOUq/k7Ea9tJtjjYmLk7K5ObhanOFXNVi7XjRvquWud/VFNUTG6mqZmJ8W+ffU8lGkZljZz3Ua5b3a5tTVTq2ozMeO3NdMdFYj/im1b5lER/zEz78y9KeTzYydj6tgadCtW9BuURbrxLdyujnxzoqmaq6aorqqmqN9VU1b6p375nfK3aLZbQdrNKjRNfwPCsKLtq/Frpa7f9dquK6J30TE+KqmJ3b907vGmYPz5ysbTTtNqVGt7Q6RtRgYuga/p+PouFc2fz4t3N2Xb6bMruRZ5lVddO+i1RFUzzd+6OdXuj2Npo1/aLV+VDUdg9ltP1LGztGxtP1C7rV6vFv0Xoxqq5t2LU2pqmmLV23M0XZtbrkz4/FO77hrmz+kbSYdvA1rE8IsWsizlU0dJVRuu2q4rt1b6ZifFVTE7vend498PG13kx2L2j1DJ1PU9NyYv51umzm+C6jk4tvNop3xTTkW7Nymi/ERM0/wDkir+meb73ia7Qwp5O83S9R2C2dzdEuZVzAu6XjTjVZXx02+jpinn/ANudu9/d4t7oXK6xyW7Ba7Xl16ls9br8N0ujRb1Nu9dtUThUV8+mzTTRVEURFURummIn+2/d4np6Psls/oGpalq+kaf0GXrE2ZzbnS11dL0NHR2/FVMxTup8X9MRv/vvlnSvXAQAAAAAAAAAAAAAAHA8u+p6rpHJLtFm6LVXTleD0WYqoudHVTRcu0UVzFX/AMf6aqv6o8ce/wD2d80Z2Dh6nh39O1HFtZOLk26rV6zdoiui5RVG6qmqmfFMTE7tyzVHx7WLG3GPhxyLX69nrVraTZrNtaRe0nEv4lGn3LNFNM2rnOu3OfbmLlMRcp5s74nfR43nXJ2mydt+TfQo2Hu7J5ONpmpYN6qrJx7m+zGJTTMWvB7lU9DTci3MTXzJ500bqd+/d9S0Pk12N2frv3MHTb96vJxIwK68/PyM6qnF8f8A4KJyK65ot+Px0U7qZ8W+PFCjQNhtmtmsu/qOm4uVczMi1FivKzs/Izb8WonfFqm5kV11U29/j5lMxTv8e7evZMPisYO1mzOmclmxmXsN1XqGibQ4+LOpU5WPXZy6IouxfrsdHXN6Yu0c65X0lFHvzv3y0a7pW2OxvJ/p+x2VsZNOo4u1uLk4uvxlWKrOXdu50V03aIivwjp6qa5pqiq3Ec2K/wCuY3RP27R+T/ZTQ9VjWsDByKsu3RVbsVZWdkZNOLRV8KjHou11U2KZ3RE02opjdERu3RER/MXk+2UxNcp2ht4GRcy7Vy5dsU387IvWMa5X8OuzYrrm1ZqnfMc63RTO6qqP7zvvYw8flV2e1zWKdmtW0XSadYjZ/WrWpZGlzeot1ZVuKK6N9E3Ji3Nyia4uUxXNMb6ffidz49tbq+1V65ymeA7P1aVY1TUtnsK/g3sqimqKr80278Xq7NVdFNVdubcVzRVVPNqp3zv8T7vVydbIzb1Oi1p+Rj1axndZ5d7Gz8ixenK5sU9JRdoriu1PNjm/0TTG6Zj3pnfvxthNksXZzK2To0W1c0vO6ScuzfqqvVZNdfjrru3K5mu5XM7p59VU1b4jx+KElkMOd2X1/ajRtuKOTbaSjRcmzOjRqOn5GkYNzDt2bdu5FqqzXaru3fe51HNqpqiN0TE0x4n0B4Ozmw+zeymRk5mkY2VVlZdNFu9lZufkZuRVbo38230uRXXXFEb5mKInmxMzO7fMveSqAIAAAAAAAAAAAAAADk+UDY3VNr7eiXNH13G0vL0TVbeqWq8nBqyrVyqiiumKKqKbtud39e/fFUe86x5ev7N6TtLjW8bVKMmOhr6S1dxcy9i37VW6YmaL1mqm5RviZid1Ub4mYnfErNDk9lNptotqdO2g0rWNC0PN1/ZbVfBIiL1dnCybtNNF21epmqi7XYmKa6fFurmmqnxTP9vn+Zsxre1FjlH0C3p1mNp7+qaXq+bpMVxGn5FmiKJos27/AIpudLRYqiqu5Rb/AKpiJoimOdP1qzyb7GY2z9OzOLpNePhU5E5kV2cu9byfCZnfN/wmmuL3SzvmJuc/nTEzEzMTuZ6fyfbJaZpedpGJp17otTri7mX7uZfu5V+5G7m11ZNdc3prp3Rzaufvo3RzZjdC5k8TD5PrWHtTt3yibR6Hp+gXtlr+qbB3cS5Tl5Fmq5N2q/NNiu5ONcuURT47lNM86at0V+KI3RNWHkbQxyi8l+mXdga9mbuBg5+Lk015GNci5j041MTRa6C5Xvs03ItzvuRRO+aN1O/fu+qaLsTszoGLnYmBp9dyNT8uu5mTdy7+VHN5sRdvX6q7lcRTviIqqmIid0bmvRdgdl9Av5WXg4mXeycyx4Ndyc7UMjNv9D456Km7fuV10Ub538ymYp3+PdvO0MOa2m0jaPTOVHD27wdk7+0mBOiXNKmxi5GPRkYV2bvPm5TTkXLdE0V07qappq539MeKYcFoehY2vf8Aps1u7tDp1quzg0a9f07GovV1Ytu3Tcv9Fuo3xRcpomP6JqpmKebTVTumIl9Vnkp2HjRcDZ3H0/NxMDTLFWLYtYmq5ePM2ap3zbuV27tNV2iZ3/03Jqjxz4vG93I2e0XJ0C7stXp1mjSbuLVg1YlmOioixNPMm3TzN3Njm+KObu3f2Oxh5/J1/wD6+2Y//wCNhfkUOhTadp+JpOn4ulafZ6LFw7NGPYt86auZbopimmN8zMzuiI8czvUsqAAAAAAAAAAAAAAAANWT4P4Pd8M6PoOZV0vSbuZzN3j52/xbt2/fvbUup6bh6xpuVpOo2pu4mbZrx79EV1UTXbrpmmqOdTMTG+JnxxMSD5fokxylbcbN7V7MaLVp2yeyFvJt4WoXLcWJ1Obtroooxre7f4NTTunnzzYqmKYpiYjnGg6BpOgf+onPt6XidHOVsjTkZF2u5Vdu3rk5s/1XLlczXXO6IiOdM7qYimN0RER2Gh8mmzGzt/EvaTkbRUU4NMU2LF3aXUr+PTTFPNinobl+q3NMR70TTMRuj/h68bOaLTtHVtbGH/8A5arCjT5yOkr8ePFfPijm7+b8Lx792/8A73NWph811m1tdyNTq+2GPqmkaxoWr7Q05mdgXcK5j5dmnJrosx0V+L1VFc0T0c82q1HOiKv6onc4Xlk2lq2nycjUdf0jafBwtndZwLGjYlzQM+LV+5GXai9m13Is9HO+nnUWqefMzE1Tu51cRH2+/wAmmxmTrVrXsrTL96/YyvDbVi7nZFeHbyfH/wCanFmvoKbm+Zq58Uc7nTNW/nTvevrugaRtNp/Vet4nhOL01nI6PpKqP/JauU3KJ30zE+Kqmmd2/dO7x74JykMOW5U9D1Lb3k5u4mzuLGRevXMTOowc2mvG8Lt27tF2rHuU3IiaJrppmndXEbpndVEePdzuzepazqfL1ev3tlMjQLM7J0xl4+TesV3rlUZW6zXX4PcuW927pYo31c7dFfiiN2/vb2wuy2Rn6zqlzTKvC9ft2LWfepyLtNVyLMbrU0zFUdHVRv3xVRzaomInfviJbtnNkdB2VpyepsW9F3NrpuZOTk5V7Kyb80xup6S9eqruVxTHiiJqmIjxRuM6HsgMqAAAAAAAAAAAAAAAAPkO3c43KLkZPJbsLolNVFjVbGVrmtUW6bWLp16i9TeriiuI33cuebHipiebNe+uqPefXnGWuSTY3HvZF/Cr2iw/Csm5l3beJtPqePaqvXKpqrq6O3kRREzVMzO6Nyy4Svl+2mNtDqufyuZGx+zGl6lhZGFZ07U8jU8vor8XrWNvuUY9EW6oroptV0TEXK7cdJMzEzHij3OTTI0jaTlC1LIqi5lafRsbo1vS4zqYqueBXqbk3Ofv3+OqqmmK/wDmaY9/dDvNa5LtiNfz8jUtS0vJ6XNot282nH1HJx7WdTR4qYybVq5TRkeL+n/yU1b6f6Z8XibdoOTfY3aa5jX9S0u7au4mNVg2rmBm38GvwardvsVVY9dE1WvFH/jq30/9NdpjBhwfJPRtLPJBoWTs7oGjarl2ac3Cx69Syq8abeD09cW4ommzcmuJpot/0TzKZimP6vFD3uRvGwrvJBp+j6Jl5tHg9nKwJu5Nimzdt36Ltyi5/Rbrqppimvnc3m11RuiN1Uug1Pk82T1S1h2asHKwacDH8Ex50rUMjTqqLHi3WpqxrluaqI3RupmZiP7Qys8n2xuNXoNeLoNix7mIuxpVNmqqijG6SjmXP6aZiKudEzv50T45mffneluR8YjB2s2Z0zks2My9huq9Q0TaHHxZ1KnKx67OXRFF2L9djo65vTF2jnXK+koo9+d++XV7Zzjco+dPJtsLolPg2nazj5uta3RbptYuDft3ovXKLVURvu5dUxuq5sbqeknn1RPid5o/J/spoeqxrWBg5FWXboqt2KsrOyMmnFoq+FRj0Xa6qbFM7oiabUUxuiI3boiI87G5I9jMK5drwK9osOm9kXMqu1i7UanZtTduVzXXV0dGRFEb6pmZiI3eNe0MOzH8iN0bn9YUAAAAAAAAAAAAAAAAAAAAAAAAAAAAAAAAAAAAAAAAAAAAAAAAAAAAAAAAAAAAAAAAAAAAAAAAAAAAAAAAAAAAAAAAAAAAAAAAAAAAAAAAAAAAAAAAAAAAAAAAAAAAAAAAAAAAAAAAAAAAAAAAAAAAAAAAAAB8p1/azUsnlSyth9T5QMjYyx4Jj3NDizjYu/V7lfiu/wDlyrVymuaKuZTFq3za/wCqZ3zvjdZMj6sOY2j2uz9k8Kmu7spre0FWNiTkZt/SrFiii3FMf1VRTfvUTVM82qYotzcqiIjf79O/kI28w7vKpja1TtDeo2XubC1a1MVXK6cfm+ERPTzbn/5cz++7nbvF/wBEmR9WHEaZyr6Tmaph6Zquz+t6HGq417M0zI1Gzapt5tq1TFdc0xbuV126oomK+Zdpoq3f23xMR6GxW3dnbjGt6jg7N6zhadlWYycHNzKLMWsy1M7oroi3drqo3xMTFN2miqYnxR4p3MUy6cBAAAAAAAAAAAAAAAAAAAAAAAAAAAAAAAAAAAAAAAAAAAAAAAAAAAAAAAAAAAAAAAAAAAAAAAAAAAAAAAAAAAAAAAAAAAAAAAAAAAAAAAAAAAAAAAAAAAAAAAAAAAAAAAAAAAAAAAAAAAAAAAAAAAAAAAAAAAAAAAAAAAAAAAAAAAAAAAAAAAAAAAAAAAAAAAAAAAAAAAAAAAAAAAAAAAAAAAAAAAAAAAAAAAAAAAAAAAAAAAAAAAAAAAAAAAAAAAAAAAAAAAcJyi7O7VbWYOfs3Gy+yOt6NnWebanVcq9ZuYl2aZp5/RxYu03ZpmedTVFVqY97xTHPnuwlwPiOs8iO02Ves4uXVoO1+La2fsaRi39pLlyrq3Iopmm5lWsbo7lu5VX/AOOqZmuiuOZu58w2aZyFa1Vp+Fo+tapgUY1OwU7J5FzHqrrrpyJrirpKKaqaYqoiP+ZiZnxbo999qGu1TD5fsDyZ5Gzt/GvZvJ5yc6Vl4OJVZp1XScTnZGVdmnm8+aegtdBExvmqmK7m/nc3fHvznyd8nOu7K7WZet+A6Ts7pORi1W7mi6PqWRk4eRlVV0zOVFq5bt28aqKaIp5tumedzp31eLx/TRO1MAC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9k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by Customer Segment RFM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Consumer Segment Dominance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The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Consumer segment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leads in total sales, with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 Customers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Champions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as top contributors.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High-Value Customer Segments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Across all segments,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'Loyal Customers'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'Champions'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 key sales drivers.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Focus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Emphasize re-engagement of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'At Risk'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conversion of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'Potential Loyalists'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growth.</a:t>
            </a:r>
            <a:endParaRPr lang="en-US" sz="3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YEBQYFBAYGBQYHBwYIChAKCgkJChQODwwQFxQYGBcUFhYaHSUfGhsjHBYWICwgIyYnKSopGR8tMC0oMCUoKSj/2wBDAQcHBwoIChMKChMoGhYaKCgoKCgoKCgoKCgoKCgoKCgoKCgoKCgoKCgoKCgoKCgoKCgoKCgoKCgoKCgoKCgoKCj/wAARCA4AFAADASIAAhEBAxEB/8QAHQABAAICAwEBAAAAAAAAAAAAAAcIBQYDBAkCAf/EAGoQAQABAgMCBQcSEwcDAgQCCwABAgMEBQYHEQgSEyExFDdBUVKhsxUXGCI2U1VWYXF0goSRkqKy0hYyNDVUYmNzdYGDk5SVpbHR0+FCZXKjpMHiIzO0JHY4Q8LDJUaFxPAnRGbjJkjxhv/EABsBAQADAQEBAQAAAAAAAAAAAAAEBQYDBwIB/8QAOREBAAEABQgIBgMBAQEBAQEAAAECAwQUUhMVMzRRcZGxBRESMlNyodEGFmGBwfAxYuEhQZIiQiT/2gAMAwEAAhEDEQA/ALU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8rrpt0VV11RTRTG+apndER25RPqzhA7P9O368P4p3c0xFE7qqMttcrEe3mYon8VQJZFeI4VukuV3Tkme8n3XEs7/AHuU/wB26aQ29aB1Nfow9rNqsuxVc7qbWY2+R3z2uPvmjf6nG3glMImJiJiYmJ54mAAAAAAAAU02y7aNf6c2n6gynJs/6my/C34os2uo8PXxY4lM7t9VuZnnmemVoNlObY3PdnGnc0zW9y+PxeCt3b13iU08eqY553UxER+KAbWAAAAAAAAAAAAAAD8qqiimaqpimmI3zMzuiIB+iKdW7fdAabv14erNK8zxNEzFVvLbfLRE/wCOZij4zTo4VukuV3Tkmfcn3XEs7/e5T/cFhxF2jtu+gtUYi3hrGbTl+LuTups5jRyMzPairfNG/wBTjb0oxzxvjoAAAAAAAAAAAAAAAAAAAAAGj7XNo2XbNNN0ZnmNi7i71+7yOHw1qqKZuVbpmd8z0UxEc87p7HNztY2L7cct2l5picqqyy7lWZ2rU36LVV6L1F2iJiJ3VcWnnjfHNu6PWkEvgpJtJ24bRMm2hakyzLdQ8jgsHmN+xYt9RYeriUU3JimN825md0R0zO8F2xhND47EZnorT+Px1zlcXisvw9+9c4sU8auq3TVVO6N0RvmZ5o5mbAAAAAAAAAAAAAEf7Y9p+W7MckwuMx2Fu43F4u5NvDYW3XFHH4sRNVU1TE7qY3x2JnfMczEbFdtOW7TsRjcDRl13K80wtvl5sVXYu01298RNVNW6OiZiJiYjpjp7ASuAAAAAAAAAAAAAACNOETqfN9IbMMZm2ncX1HmFu/Zopu8lRc3RVXETG6uJjo9QEliqvBs2r601ltH8S9SZ11bgOort3kupbFvy0TTunfRRE9meytUAAAAAAAAAAAAAOPEXrWGsXL2Iu0WrNumaq7ldUU00xHTMzPRCItUcIrZ/kV+uxZx2Jza9RzTGXWePTv8A8dU00z68TIJhFe7HCs0fXd4t7J8+t25n6aLdqrd68coknQ21nRmtrtGHyTOLXV1XRhMRE2bs+pEVfTe1mQb2AAAAAAIn21bact2Y4nBYGrLruaZpirfLxYpvRapot75piqqrdV0zE7oiJ6J6Obfmdjm0/Ldp2SYnGYHDXcFi8Jci3icLcqiuaONEzTMVREb6Z3Tz7onfE8wN/AAAAAAHzduUWbVd27VFFuimaqqpndERHTKuFXCtyONRThY0/jJyfleJ1dy8cpxd+7j8lxejs7uNv/cCyI+MPet4ixbvWK4rtXKYrorp6KqZjfEw+wAAAAAAAAAAAVM4RO1zW+kNp+MynTud9R5fbsWa6bXUli5umqiJmd9dEz0+qC2Yj3YDqLNdV7KcmzjP8V1XmWIqvxdvcnRb43FvV0x5WmIiOaIjmhIQAAANb1nrnTWi8NTe1Lm+GwPHjfRaqmartyPtaKd9U+vEbgbIIBzHhT6Lw92aMHl2eYuI/wDmRZt0Uz62+vf78OXKeFHofGXqbeNwuc5fEzz3LuHoroj4Fc1d4E8jDaW1TkerMB1bpzNMLmGHjdFU2a980TPYqpnnpn1JiJZkAAAAAAAAAAAAAAAAAAAAAAAAAAAAAAAAAAAAAAAAAAAAAAAAAAAAAAARpwidT5vpDZhjM207i+o8wt37NFN3kqLm6Kq4iY3VxMdHqIg4Nm1fWmsto/iXqTOurcB1Fdu8l1LYt+Wiad076KInsz2QWqAABw43EUYTB38TciqaLNuq5VFPTMRG+d3vA5hAHkq9D+hWpP0ex/OPJV6H9CtSfo9j+cCfxAVvhU6GqqiKst1HRHbqw1nd3rrbNMbedn2oL9Fi1ncYHEVzui3j7c2I+HPlPjAlEflFdNyimu3VFVFUb6aqZ3xMduH6ANC2rbU8k2ZW8srz7C5liIzCbkWuordFfF4nF38bjV093G7dv7KPfJV6H9CtSfo9j+cCfxAHkq9D+hWpP0ex/OPJV6H9CtSfo9j+cCfxAHkq9D+hWpP0ex/OTHonUuD1jpbAZ9llrEWsHjaaq7dGIpppuREVTTzxTMx00z2ZBnBGm1LbLp7ZtnGEy3PMHm2Iv4mx1RRVg7VuumKeNNO6eNXTO/fTPYYfRHCG0hq/VGByLA4TOcLisZVNFq5i7Nqm3xopmYiZpuVTvndujm6ZgExgAAADStqW0nJNmuV4PG59RjL0Yu9Nm1ZwlFNVyd0b5q3VVUxxY5onn/tQjvB8KPRWLxljDW8r1HFd65TbpmrD2N0TM7o3/wDW9UE8gAAAA0LXO13Reir1eGznOLdWOo6cJhaZvXYntVRTzUz/AIpgG+ivWI4VmkKLs02Mmz65R3VVFqnf+LlJZzTvCU0Bm96i1ir+YZTXVO6Ksbh/Kb/8Vuat3rzuBNI62W4/B5pgrWMy3FWMXhLsca3esXIrorjtxVHNLs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xOr8TewWk86xWFmYxFjBX7tuY6eNTbqmO/AKccJLbBjdVZ7jNOZHia7OnMHcmzc5Ord1ZcpndVVVMdNETHNHRO7fPY3fuyXg6ZvrHKsPnOe47xGyvEUxXYoi1x796ieirdMxFNM9iZ3zPa3bpQrkVrD4jPMvtY2qKcLcxFum9VM7t1E1RFU7/W3vUS3RRat027dNNFFMRTTTTG6IiOiIBXyeClpDkd0Z1n/K7vpuUs8X3uT/AN0S7WeDtnOjcsv5xkmMjOcqsRNd+mLfEv2aezVNO+YqpjszHPHTu3b5XffldFNyiqiumKqKo3TTMb4mO0ClfBs2y43Tec4PTOosVXf0/iq4s2Ll2rfOCrmd1O6Z/wDlzPNMdEdMbuffdV57672UaqwOtc8w2S6Vzu/ldvG3YwtyzgbtdFVrjzxN1URumN27nXo2fYjMMVoXIL2dWb9jM6sDZ6qt36Zpri7FERVxonnid+8GwBMxETMzuiEOa74Q+itLYm5g8Nev51jrczTVRgIibdM9qbkzFPweMCYxVueFvY5aYjRt3ku68Uo3+9yX+7ftB8IrRmqMZawWMrxGSY25MU0RjYjkq6p7EXIndHtuKCZgid8b454AeeHCH69Oq/ZUfIpXW2G9aDSP4OtfuUp4Q/Xp1X7Kj5FK62w3rQaR/B1r9wN5BhdW6pyXSGU15lqPMLOBwkTuiq5O+que5ppjnqn1IiQZoVrz3hYZJhsRVRkmnMdj7UTui5iMRTh+N6sREVzu9fc5dP8ACuyDFYim3nmQY/LqKp3crYu04mmn1ZjdTO71okFjxi9NagynU+UWszyDH2cdgbv0t21PRPZiY6aZjsxO6YZQAfldVNFFVVdUU00xvmZndEQhTXHCR0ZpzFXcHlvVOeYq3M01Tg90WYmOxylXT69MVR6oJsFXLfC3w83d1zR16m13VOYxM+9ycfvSXs929aM1ni7WBoxF7KsyuzxbeHx9MURcntU1xM0zPaiZiZ7EAlgAAAHzcrotW6rlyqmiimJqqqqndERHTMyo5wgdtWO1rmeJyXT+JuYbS9mqbf8A05mmcbMT9PX2eJ2qfxzz7oifuFfq25pvZddwWDuTRjM5uxg4mmd002t01XJ/HEcX26t3Bk0PY1ptJs1Zjai7leV2+rL9FUb6blUTEW6J9Sap3zHZimYBndlXBxzvVuX2M11Bi/ETLL0RXZtzb4+Iu0z0VcWZiKInsTPP6m7dKVa+ClpGbG6jOs+i9u+nmuzNO/8Aw8nv76wwCiW2HYJnWgMDczfA4mnN8kon/q3qLfEu2N/RNdG+fK753caJ9eIbRwYtsmMyvN8HpDU2Kqv5Viqos4G/dq31Ya5PNTRvn+xM80dqd3Y3rf47C2Mdgr+Exlqm9hr9uq1dt1xviuiqN0xPqTEvNLXmRV6U1xnWTU1Vf+gxddq3Xv3TNEVeUq9ead0g9Mxq+y/P69UbPNP5zdq41/FYO3Vent3Iji1/GiptAA0baLtU0ps/pijPsw346qnjUYLDU8pfqjt8Xfupj1apiJQzjuFrgaL0xgNI4m9Z381V7HU2qveiir94LPivuluFLpXMsRRZz3Lcfk81zu5bfGItU+vNO6r3qZTvlOZYLN8vsY/K8XYxmCv08a3es1xXRVHqTAO2DRtqm03JtmmDy/E57hsxxFGNuVW7cYO3RXMTTETO/jV09v1QbyI72c7XtN67yzOMxwNOMy7B5VxJxN3Mot2qaYqiqYnfTXVG7ys79+7sNB1ZwpNLZXiq8PkOXY3Opondy2+MPaq/wzVE1T8GAWCFZMs4WmWXL9MZppTGYazv568PjKb1Ue1qpo/ennQ2tMi1zk/ilpvHU4qxE8W5RMTTctVdzXTPPE96exMg2Jo+23Pcx01stz/N8kxHU2Y4W1RVZu8SmvizNyimeaqJieaZ6YZXaHqzC6H0dmGosfh72Iw2D5Pj2rO7j1ce5TRG7fMR01xKtW1XhE5DrLZ/nGQYLJ80sYjG26aKLl6bfEp3V01c+6rf/ZBw7A9sWu9VbWMkybPs96ry3Exf5Wz1JYt8bi2LlVPlqaImPLUxPNPYW+eb2x7VmF0NtFynUOPw97EYbB8tx7Vndx6uParojdvmI6aolbLQ/CLyDV2q8tyHB5PmljEY65Nui5dm3xaZ3TPPuq39gE3jq5rjbeWZXjMffprqs4WzXfriiImqaaaZqndv3c+6EN6c4Smj8/1BluT4PLdQUYnH4m3hbVV2xZiiKq6opiapi7M7t89iJBNwhfaRwiNK6PzG9lmCtX87zKzVNN2nDVRTat1R001XJ388faxO7ondPM+djO3aztK1PfyX6H7mWXbeGqxNNzquL1NUU1UxMTHEp3T5aO2DPbedmU7TdMYbB4XGW8HmOCvcth7l2Jm3VvjdVTVu54iead8b+joadsA2FY7Z7qHEZ7qDMcHisbyFWHsWcHxpooiqY41U1VRTMzujdu3dmUnbUNoGVbN8gw+b55h8dfw1/FU4SmnB0UVVxXVRXVEzFVVMbt1E9ntMHst2y6e2k5vi8uyLB5th7+GsdUV1Yy1bopmnjRTuji11Tv3zHYBJbzb2xddjWP4WxXhanpI829sXXY1j+FsV4WoHoBs063GlfwThPA0tkRJRtQ0vs92ZaS8X8bM4y5lGFqtYLD08pfrjkaefi74imPVqmI5kc4zhbYOi/MYLSGIu2d/NVdx8W6t3+GLdX7wWhEH6E4SekNR4y1gs1t4jIcVcmKaasVMV2JmexykdHr1REeqm+mYqpiqmYmJjfEx2QfoIOz3hMaOyXO8wyvFZbqCvEYHEXMNcqt2LM0zVRVNMzEzdid2+OzEAnEdbK8bbzLLMJjrFNdNrE2aL1EVxEVRTVTExv3dnndkAaVtS2j5Rs1yvB4/PcNj8RZxV7kKIwdFFdUVcWat88aqnm3Qx+yva7kO0vGZhhsiwmaYevBW6blycZat0RMVTMRu4tdXa9QEiqucJvaprLRW0LC5ZpnOeosDXl1u/Vb6ls3N9c3LkTO+uiZ6KY5t+7mSLtQ27ZLs81ROR5llWY4q/yFF/lMPxOLuq37o55id/Mqjt61/gdo+tMPnOWYTE4SxbwVGFm3iOLxpqprrq3+VmY3eXgFuuDdqrOdZbNqc11JjOrMfOLu2uV5Ki35Wni7o3UREdmewlJTLYbt2yXZ7oanI8yyrMcVfjE3L/ACmH4nF3Vbt0c9UT2Fmdk+0LAbSdO4nOMrweKwlmxi6sJNGI4vGmqmiirf5WZjdurj3ga7wgdlVzafkmXUYHG2sHmeXXK6rFV+Jm3XTXFMVU1bt8x9LTO/dPR0c/NguD3sSxezfNMfnGeZhhcVmV+x1Lbt4TjTbt0TVFVUzVVETMzNNPYjdunp382/bU9pGUbNcswePz3DY/EWcVemxRGDt0V1RVFM1c/Gqp5t0Mfsr2u5DtLxeYYfIsJmmHrwVFFy5ONtW6ImKpmI3cWurteoCRQfNy5Rat1XLtVNFuiJqqqqndERHTMyD6EI614SejNP4m5hcrjE57iaJ3TVhN1NmJ7XKVdPr0xMeq0q1wt8PN7dd0ddptd1TmMVVe9yUfvBaMRbs6256N1vireBw+Ku5bmlyd1GEx9MUTcntUVRM01T6m/fPaSkACFtWcI3SOmNSZjkmPy7PrmKwN6qxcrs2LM0TVHczN2J3evEAmkaPqXalpbTOl8uzzOsdVhrWYYejE4XC8XjYi5TVTFURFETPbjfO/ixPZQ1mPC1y63iJjLdJ4vEWN/NXiMbTZq3f4Yorjvgs6ID0bwntKZzjLeFzzBYvI67k7ovXKovWIn7aqN0x6/F3duYTzZu279mi7ZrpuWq6YqoronfFUTzxMT2YB9gAIa4W3WWzD2Vh/lwmVDXC26y2YeysP8uAQDwO+u/8A/o6/++heNRngg3bdna1cu3q6bdqjLcRVXXXO6KYiaJmZnsQm/WnCa0jkeLuYXJcPis9vW53TdsTFuxv9SueefXimY7UgncVfwPC2wVeIiMfpHE2bG/nrs4+m7VEf4Zopjvpw2d7RtNbQcDXf07juPetRE3sLejiXrX+KnterEzHqg3AEB6w4SWXaV1RmeR5hprMZxOBv1Waqqb1ERXEdFUepMbpj1JBPgwGg9UYTWekctz/LqareHxtuaot1zE1UVRM01Uzu7MTEwz4AwGvdUYTRekcy1BmFFVzD4KiKpt0TEVV1TVFNNMb+zMzEIl0Rwjsu1fqzLMhy/TeYU4nHXYtxXVeomKI3TNVU7uxFMTP4gTyAA6+YY3DZbgMRjcdeosYTD26rt27XO6miimN8zPrRDsK8cMvV1zKtHZfpzCXJovZvdmu/xZ/+Rb3TxfbVTT8GYBBW27a9m20fOLmDwVd7Dact3OLhsFRO6b0xPNcuRH01U9iOiOxz75ndtnHBgzTOMBZx+sMwqye3diKqcFZtxXf3T3czzUT6m6Z7e6eZ0+B/oaxn+rsXqLMbMXMLk0U8hTVG+KsRVv4tXq8WImfXmmewukCu2M4KOlK8PNOCzzPLV/dzV3arVynf/hiime+gPa1sd1Fszu28Zerpx2UVVxFrMMPE08SrsRXT00VdrnmO1O96Cuhn+UYLP8lxuVZrYpv4HF2ptXbdXZie12pjpiexMRIK78GPbVic8xNrSOr8TN7MJpnqDHXJ8te3R/2q57NW7nirs7t08+7fZd5n6myvH6C19jcBbv128flGN/6N+nmnfRVxqLkevHFq/G9E9Cagt6r0bk2eWYimMdhqL1VMf2K5jy1P4qomPxAzo13aBq3AaG0pjNQZtZxV7B4WaIrow1NNVyePXFEboqqpjpqjstH2f7etKa3z2vK8uw2a4O5Rh7mJrv463at2qKKI31TNUXKt3N6m4EtCveseFHprKcdcwun8sxWd8nPFm/ykYe1VP2szFVUx6vFj1N7etiO1S1tRy7MsTRlNeWXMDcot10Tfi9FXGiZiYni09qewDVuEJsSxm0jNcBnGR5hhcLmNix1Lct4vjRbuURVVVTMVUxMxMTVV2J3746N3PnuD/sqr2YZJmFGOxtrGZpmNyiq/VYiYt0U0RVFNNO/dM/TVTv3R09HNz97antgyDZrmGBwee4PNcRdxlqq7bnB2rdcRETu5+NXTzspst2i5TtJyfF5lkeHx+HsYa/1PXTjKKKKpq4sVb44tVUbt1UdkG5gxWp9RZTpfKL2aZ/jrOBwNr6a5dnpnsU0xHPVM9qImQZUVsz7hYZJhsTVbyPTmOzC1TO6LuIxFOGir1YiKa53evucuneFbp/GYmi1nuRY/LLdU7uVs3acTTT6sxupnd60TPqAscI21xtj0zpbSWWajt13c3y3ML3I2a8BNNU7+LNU7+NMbt27dMTzxPYdjZJtUyradazS5k+Cx2EjL6rdNzqqKI43H427dxap7iQb5i8PbxeFvYa/TxrV6iq3XHbpmN0qkVcE/OPoh4lOoMv8AEPlP+7NNfVPJ7+44vF4277bct4gSOFLomcTFnxL1Hx5r4m/qexu3793nwJ0wGFtYHA4fCYeJpsYe3TatxM791NMbo70OcaJtV2oZLszw+XXs+wuY4inHVV0W4wVuiuYmiKZnjcaunuo6N4N7EebPNrum9cZNm+a4OMXluByuaeqbuZRbtU0xVEzE76a6o3c3Z3I/1XwpdL5Ziq7GQ5bjs54k7uWmqMPaq/wzMTVP46YBYMVkyvhaZZdxFNOa6VxmGsz014fF036o9rVTR+9PWiNZZFrfJozPTeOoxWH38WundNNdqrua6Z54n9/Y3wDYQABFW0LbvovReJu4K7iruZ5lbmaa8NgKYr5Oe1VXMxTE9uN8zHaRjd4W+Hi9utaOvVWu6qzGKave5Of3gtGIM0ZwmNG57ireFza3i8iv3JiIuYndXY3z2Jrp549eqIj1U42rlF61Rds103LddMVU10zviqJ6JiezAPpRDhbdenMPYuH8HC96iHC269OYexcP4OAWW4K/WM09/ixP/kXEsom4K/WM09/ixP8A5FxLIAAI02+bSqdm+juqcLTRdznHVTYwNuvnpiqI31XKo7MUxMc3ZmaY7KlWmNP6p2ta1uWcPduY/NMRvvYnF4queLao6ONXV2KY5oiIjtREJV4bOJvV7QMjwtUz1PayuLtEdjjVXbkVd6ilvHAiw2Fp0nqPE0RT1dXjqLdzt8nTbiaPxb6qwfmR8E/I7eGo8XdRZliMRu8t1HRRZpie1HGiuZ9dwai4J+WV4WudN6ixtnExG+mjH26blFU9qaqIpmPX3T6yzYDzgxFrVuyDXU2+PeyvOcJMVRVbq3271ueie1XRO7ontc+6Y5rzbHNoGF2jaMsZtZops423VyGMw8T/ANq7ERv3fazExMevu6YlHHC90TjdSacyTMciyrFZjmuFxU2KqMJYqu3ORroqqmZimJndFVFPrcb1WrcELI9V6a1ZneFzzIs2y7LcXgoucpi8LctUTdorpimImqIjfxa6/eBakGM1Hn2Vaayq7mWfY+xgcDa+mu3qt0b+xER0zM9iI3zIMmK46i4Vun8HiareRZFj8zopndyt67ThqavVjmqnd68Q4Mk4WOS4jEU0Z1prH4K1M7puYfEU4jd6sxMUAsqMHo/VmSaxyinMtOZhZxuFmeLVNG+KrdXc10zz0z6kwzgAIp2lbddI6FxdzL7t29mmbW+avC4KIq5Ke1XXMxFM+pG+Y7MAlYVcp4W+Hm/uq0ddizv+mjMYmrd/h5L/AHSrs0226R17iaMDgsRdwGbVfS4LGxFFVzt8SqJmmr1t+/1AScIGzPhOaWy/PcXldeUZzcu4fE14ablFNri1TTVNO+PL793MnkARttT2x6f2a5pg8BnuDzXEXsVZm/RODtW66YpiqaefjV08++HNp7bBpTONDXtW38ReyrKLWIqw0zj6aablVdMRO6mmiqrjTMTzRG+eaeYEhitufcK/IsNiKqMk07j8fbpndFzEX6cPFXqxERXO719z5yLhYZLicTRRnenMdgLVU7puYfEU4ji+rMTTRO71t4LKDFaY1DlWqMmsZrkONtY3AXvpblueiezExPPTMdmJ50Z7QeEJo7SOMu4Cxcv5zmNuZprt4HdNu3VHYquTO7f/AIeNu7O4EwirdHC3w83t1ejrsWt/00ZjE1e9yX+6Vdme27SWvsVTgMHevZfm1Ub6cHjaYpqubuniVRM01etvifUBJ4AAxepdQZTpjKbuZ5/j7GBwNvmm7dq3b57UR01T6kb5QJqHhW5BhMTVbyLIMfmVumd3K37tOGpq9WI3VTu9eIBY8VryPhYZJiMRTRnWm8fgbUzum5h8RTiOL6sxMUc3rJ60jqnJdX5RRmenMws47CVTumqid1VFXc1Uzz0z6kxAM0CONqe2DINmuYYHB57g81xF3GWqrtucHat1xERO7n41dPOCRxoOjtrGmdT6Kxuqou38ryjB4irDXbmZRRbmKoppq5opqq37+PERG/fM9hGOpOFXp3BYmu1kOSY/NKKZ3ctduRhqKvVp5qqt3rxE+oCxgrVknCxybEYmijOtNY7A2pndNzD4inEcX1ZiaaOb1k/6W1HlOq8ms5rp/HWsbgbvNFyjfExMdNNUTz0zHamIkGWRZwktV51o3ZvOa6bxvUWP6stWuV5Ki55WqKt8bq4mOxHYbDtV1/gdnGm7Oc5nhMTi7FzE04WLeH4vGiqqmqrf5aYjd5SVZNue3bJdoehpyTLcqzHC3+qbd/lMRxOLup3745pmd/ODa+DFtT1lrbaDi8t1PnHVuCt5dcv02+pbNvdXFy3ETvooieiqebfu51onnpsE2gYHZvrPE5zmeExOLsXcDXhYow/F40VVV0Vb/LTEbvKT761ezHbxkm0HVNvIsuyrMsLiK7Vd2Ll/icXdTG+Y5qpkEwAAAACL9oe3HRmiMTdwWKxlzMcztzurwmApi5VbntV1TMU0z6m/f6iLL3C3w0Xt1nR16uz3VeYxTV70W5/eC0YgjR3Cb0fnWKt4bObGMyO7XMRF2/EXbET2prp549eaYjtynPD3rWJsW7+Hu0XbNymK6LluqKqaqZ54mJjmmAcgIg17wgNK6I1ZjtPZrl+d3sbg+T5SvDWbVVuePbprjdNVyJ6Ko7HTvBL40bFbU9LYDQ2XarzXG1YDL8wtRdw1m/TE37n2sUUzO+fW3xHZlD+b8LPKrOIqpyjS2NxdmJ5q8Ti6bEz+KKa/3gsyK9aV4U2mMyxdFjPsrx2TxXO7l4qjEWqfVq3RFUfiplP2BxeGx+Ds4vA37WIwt+iLlq7aqiqmumeiYmOmAc4OHGYrD4LCXsVjL9rD4azTNdy7dqimmimOmZmeaIBzCv2r+FFpbKcXcw+Q5fjM7qondN6KosWav8MzE1T8H32FyrhaZZdxFNObaVxmFszPPXhsXTfqj2tVNH7wbtwtustmHsrD/LhAPA767/8A+jr/AO+hLW33W+n9c7Asxx+m8wt4q3TisNF23McW5Zma45q6J547PP0Tu5plEvA767//AOjr/wC+gF4wAGP1D9YMz9i3fkSyDH6h+sGZ+xbvyJB5i5Zh6cXmWEw1czTTevUW5mOmImqI/wB1vvIoaY9H8696181UfT31/wAs9lWvlw9RAVwvcE/Tk0TFnUOb0V9ia6LdUe9uhEW1rg/5/oTLrubYLFW85ya1z3rtq3Nu7Zjuq6N8+V9WJntzEQvY48TYtYrDXcPibdN2xdom3corjfFVMxumJjtTAKR8G7a9jtKagwWns6xVd7TeNuRZpi7Vv6juVTupqpmeijfPlo6Off2J33geYesMsoyTV2d5XamZowOOv4amZ6d1FyqmP3PSDQmYXM20Rp7Mb8zVdxeXYfEVzPZqrtU1T+8Fd+HL9S6N/wAeL/dZRhweNlWWbT72e0Zrj8Zg4y+mxNHU3F8tx5r37+NE9xHvpP4cv1Lo3/Hi/wB1l1OA19Vay/wYT994Gx+RQ0x6P5171r5p5FDTHo/nXvWvmrGAK5+RQ0x6P5171r5qbtB6Zw2jdJZdkGCv3r+HwVFVFFy9u49W+qaufdzf2meAU14bXm/yL8GR4WtX/LMdiMszLCY/BXJtYrC3aL9quOmmumYmJ9+IWA4bXm/yL8GR4WtFt/SU3djmD1bhqN9VnN72X4qY7mbduq3PrRPHj20A9AtE6gw+q9JZTnmD3Rax2HpvcWJ38SqY8tT68Vb4/EzSs/As1d1VkubaTxNzfdwVfVmFiZ5+SrndXEepFW6fyizAANc2jamtaO0PnOfXuLM4PD1VW6auiu7PlaKfx1TTH4wU34WGrvok2n3svw9zjYHJKOo6IieabvTdn19+6n2iJtPfX/LPZVr5cNv2O6avbQNquWYLG8a/au4icZj66ufjW6Z49e//ABT5X16oahp76/5Z7KtfLgHqIAAACuPCn2vYzTU06T0xiKsPmd+1FzG4u3O6uxbq+loonsVTHPM9MRMbued8QNsh2QZ9tOxF/E4e7RgcptV8W/j79M1b6+maaKf7dXPEzzxEb+eeeN+M254m9i9r+rrmImZrpzG7ajf3NE8Sn4tMLr8HvDYXDbGdK04GKeTrwvKVzT2blVUzXv8AV40zH4gRzg+CjpSixEY3PM8u3t3PVam1bp3/AOGaKv3tT1zwVsThMDdxWjc4qxt2iJqjBY2mmiuv1Kbkbo3+pMRHqragPO/ZdtF1Bss1PVTRy/UUXuTzDK72+mKt07quafpbkdifU3TvjmegOQZvg8+yXBZrld2L2Cxlqm9arjs0zG/n7U9iY7Eqk8KXZxnWN2m+KemNP5lj7GOwlu7iK8HhK7lMXomqid80xMRM000T+PemHgqYXPct2Z3Mr1JluOy+9g8dcpw9vGWarVU2qopr3xFURzceqsEyA1TX+0LTegsFTiNSZjRYruRM2sNRHHvXf8NEc+71Z3R6oNrFYsy4WmXW8RNOWaTxeIsb+avEY2mzVMf4Yor/AHs5pThSaVzPE0WM9y7HZNNc7uWmYxFqn/FNMRVHwZBYEdfL8dhcywNjGZfiLOKwl+mK7V6zXFdFdM9mJjml2AB8XrtuxZru3q6bdqimaq6653RTEc8zM9iEE614TeksjxdzCZJhcVnt23O6q7Zqi1YmfUrnfM+vFO7tTIJ5FYcv4WuAuX4jMdJYqxZ389djHU3aoj/DNFMd9LuS7XtJ55o3NtRZRjK8RbyvDV4nFYOaYoxFuKaZndNEz2d26JieLv7IJBENbPeEFp7XGr8Bp7LsqzbD4rGcpxLl+m3FEcS3VXO/dXM9FM9hMoAhjV/CL0lpXU2Y5HmGXZ9cxeBuzauV2LFmaJnd/ZmbsTu5+zENn1Ptd0lpnTWWZxm+NuWpzLC28XhsDTTFeJrorpiqN9ETujp3b5mKd8TG8EgCsGP4WuBovzGX6SxN+zv5qr+OptVbvWiir97YdHcKDSucYy3hc9wOMyOu5MRF6uqL1mJ+2qiImPX4u7tzAJ+HUv5lgcPllWZX8Zh7eX02+WnE1XIi3FG7fxuN0bt3ZQVq3hRaUyrFXMPkWAxudVUTum9ExYs1f4Zqiap+CCwArDgOFrgK79MZhpLFWLO/nqsY6m7VEetNFP704bO9oum9oOArxOnMbyly1EcthbtPEvWd/dU9r1YmY9UG3AADUtoG0TTWgcHTe1HmNNm7cjfawtuOPeu/4aI7Hqzuj1UH5jwtcvt4iYy3SeLxFjfzV4jG02ap9rFFcd8FnRX/AEnwotKZribeHz3AY7Jaq53ctVMX7NPrzTEVR8FPOAxmGzDB2cXgMRaxOFvUxXbvWq4rorpnomJjmmAc4Ia1nwiNJ6S1PmGRZll2e3cXgrnJ3K8PYs1UTO6J5pm7E9ntQCZRo+dbUtLZHo3K9SZxjasHhczw1vFYXDV0xViLlNdMVREUUzPPETG+d+6J7KG8z4WmW28RNOV6UxmJsb+avEYymzVMf4Ypr/eCzgr/AKR4UWlc2xlvDZ7l+NySbk7ov1VRfs0/4qoiKo+Du7e5PmGv2cVh7V/DXaL1i7TFdu5bqiqmumY3xMTHNMT2wciuHCn2las0Nn+R4bS2bdQ2cTha7l2nqa1d41UV7onfXRVMc3ab5ta20ZRs0zrB5bmmW4/F3cTh+qKa8PxN0Rxpp3Txpjn8qqtwg9puXbTM5ynGZXgsXhKMHh6rVdOJ4u+qZq3744syCy3Bc1rqDXGjs1x2qMf1dirGPmzbr5G3a4tHJ0Tu3UUxHTMpmUj4P+2nKNmmmcwyzNMtx+Lu4nGTiaa8PxOLEcSmndPGmOfyqzuyLaflu03BZjicqwOMwdOCuUW64xPF31TVEzG7izPaBv4AAAAAAAAAAAAAAAAAAAAAAAAAAAAAAAAAAAAAAAAAAAAAAAAAAAAAAAAAAAAAAAAAAAAAAAAAAAAAAAAAAAAAAAAAAAAAAAAAAAAAAAAAAAAAAAAAAAAAAAAAAAAAAAAAAAAAAAAAAAAAAAAAAAAAAAAAAAAAAAAAAAAAAAAAAAAAAAAAAAAAAAAAAAAAAAAAAAAAAAAAAAAAAAAAAAAAAAAAAAAAAAAAAAAAAAAAAAAAAAAAAAAAAAAAAAAAAAAAAAAAAAAAAAAAAAAAAAANYz/X2lcgzLDZdm2eYOzmGIu02beFpqm5dmuqYimJop3zETM9MxEA2cAAAAAAAAdLN82y7JcHVi84x+EwGFp6buJvU2qPfqmIaDjduuzbBXJovapw9VUdmzYvXY9+iiYBJYRMTETHRPOAAAAAAAAAAAAAAAAAAAAAAAAAAAAAAAAAAAAAAAAAAAAAAAAAAAAAAAAAAAAAAAAAAAAAAAAAAAPi9aov2blq9TFdu5TNNVM9ExPNMPsB5v7W9CY7Z9rPGZTi7dc4SapuYLETHNeszPlZ39uOiY7Ex6ycdjXCTsYDLMLkuvqL8xYpi1azS1TNyZpjmjlaY55mI/tU75nsxv3zNjtcaNyPW+TVZZqPA0Yqxv41ur6W5aq7qiqOemf39nfCq2vuC9n+WXLuI0djLWcYPppw9+qLOIpjtb58pV6++n1gWw01qrIdT4aL+n83wWYUbt8xYvRVVT/ip6afWmIZp5j5xkOotI4+jxVy7MsoxVFX/Tru267U7+3TV2fXiUh6E4QWt9L3LdvGY3xcwFO6JsZhM1V7vtbv00T681R6gL6jQNlG1XT+0nA1VZXXVhszs08bEZffmOUtx0caO6p39mPU3xG9v4Kv8L7aVjMvrs6LyW/XY5ezF/Mbtud1VVFW+KbW/sRMRM1duJiOjfExzsG2G3tomFrznOcXdwGQUXJt0cjEcriao+m4szzU0x0caYnn3xu6d1tNSbMdG6lza7mee5Bhcbj7sU013rlVe+YpiIjond0RDOZRluT6SyGzgMvt4fLMpw3G4lE18WijjVTVPPVPZmZnp7IIqucGjZ5XheSpw+Z0XN27lqcZPH9fdMTT3lZtumyfFbMc5w0W8RVjcmxsVThcTVTuqiad2+iuI5uNG+J39Ex60xF3r20DRtiuaL+rdPW6o6YrzKzE9+pBvC41RpnP9m+As5Ln2T5ljbWaW7nJ4TGWr1dNHJXYmd1MzO7fMd4GW4H+usXqHS2O09ml6q9icnmicPcrnfVVYq3xFPq8WaZj1qqY7CwSm3AlqmNeZ9Tv8rOWb5j8rR/FckHnhwh+vTqv2VHyKV1thvWg0j+DrX7lKeEP16dV+yo+RSutsN60Gkfwda/cDZdUZ7gtM6dzDOs0ucng8FZqvXJjpnd0Ux6szuiI7cw8+dXak1Htd19brqouYjGYu7yGBwNud9FiiZ5qKexG6Oeap7UzKyHDUz65gdEZNktmuafFPF1XLm6fpqLURPFn1ONXRPtYaDwMMpwNeqc7z7MLti3XgMPRYw/K1RTuruzVxqqd/ZimiY9asG/6J4LmnMHltqvVuMxeZZjVTE3LeHuclYontU7o41W7tzMb+1DHbSeC/ldWUX8ZoTE4qzmFqma6cFirkXLd7d/Zpq3RNNXa3zMdEc3Ssd4q5d9n4T89T/E8Vcu+z8J+ep/iCgOxDaFjtm2uLVWIru0ZTiLsYfMsLVvjdTv3cfi9iuieft9Mdl6E0VU10U1UVRVTVG+Jid8TDzy4RGCwuA2y6mt4Cq3Vh7t+jERNuYmmarluiuro+2qqXV2G5rXnWyPSuMu1TVc6ios1VT0zNvfbmZ9XygIZ4ZGv8Zl9GB0dld6qxTi7HVWProndNduappot7+1M01TMdnyvY37464P2xCNouFv5znmMvYPI7N2bNFGH3RdxFcRE1bpmJimmN8c+6d8745tzN8NPIMXhtbZVn3J1TgMZg6cNym7mpu26qpmme1vpqpmO3untMjwYtsmQaX07VpfVN6cBTTiKruGxk0TVbmK92+ivdvmmd++d/Runn3bucJMxXBn2e3sJNm1ZzOxd3bov0YuZqie3uqiae8q9tr2W4/Zjntmxdv8AVmV4yKqsJi4p4s1bt2+iqOxVG+PUmJie3EX+ybOsrzvDRiMmzHB4+xP/AMzC3qbtPv0zLE660Np/XWBw2D1PgZxljD3OVtUxertzTVu3b99ExPRPQCMeCftAxmrtH4vKs4vVX8yyaqiiL1c76rtiuJ4nGnszE01Rv7XF386c2naE2aaV0JisViNL5dXg7uKoi3dmcRcu8aInfHNXVO5uIAAKi8ODG116g0vgN/lLOFvX93q1100//bbDwH8DRRp/VGP3Ryl7FWbG/wBSiiav/uNP4bXm+yL8Gf8A3a2/8CXzA57+E/8A7VALFAAMFmGj9M5ljLmLzHTuTYvF3Zia71/A2rlde6N0b6pp3zzREM6A6+XYDCZZg7eDy3C4fCYS1v4ljD24t0Ub53zupiIiOeZn8aOeEBtIjZzoub+DmirOsfVNjA0VRvimd3lrkx2YpiY5u3NMdCTlGuF7n1zNNrV3LuPM2MpwtqxTTv5uNXTFyqfX8vTHtYBpOz/RuoNq+s7uHsX67uIuzOIx2YYmZqi3TM89dU9MzM80R2fUiJmLUZLwYtCYLBU28xnMsxxO7y96vEcnG/7Wmjduj1JmfXc/BH03ZybZRYzLk4jF5xerxFyqY8txKapoop9bys1R/jlNgKl7W+DPRlmU4jNtB4nFYmbFM3LuXYmYrrqpjp5KqIjfMdzMb57E790TGuwHapi9nmprVjGXq69N425FGMsTO+LUzzctTHYmOzu6Y5unduv88+OEfpmzpfa5nOGwduLeDxc042zREbopi5G+qIjtRXx4j1Aeg1uum5RTXbqiqiqImmqmd8TE9mFZuHD9YNK+yr/yKUn8HHPLmf7HNPX8RXNd/D26sHXMzv8A+1VNFPxIpRhw4frBpX2Vf+RSCt+hMq1Fq3G06R07VcqozC9TevWeNxbXlIndcuT3NMVT7/NEzuWs0twXtIYDAW41BicfmuOmP+pVTc5C1E/a008/vzP4ml8Buzaqx+sL9Vumb1FrC0U1zHPFNU3ZmIntTNNPvQtkCq22Hg25XlmmcdnWib+Lpv4K3Vfu4HEVxcpuW6Y31cSrdviqI3zunfv3buZEPB21fiNJbUsnqou1U4HMb1OBxdvf5Wqm5PFpqn/DVMVb/UmOzL0EvW6L1mu1cpiqiumaaonsxPS8vMkrmznmAuUfTUYi3VHrxVAPSbXulMDrfSeO09mt3E2cFjOT5SvDVU03I4lymuN01RMdNMdjo3q47W+D1pTR2zvOs+yzMM8u4zBW6K7dGIvWqrczNymnnim1E9FU9mFrka8JHrJap+82/DUApXsY0pgdb7Sco09m13E2cFjOW5SvDVU03I4lmuuN01RMdNMdjoW50Zwd9J6S1Pl+e5bmOe3cXgrnKW6MRfs1UTO6Y54i1E9ntwrNwWuvrpr1sT/411f4GF1x5i8//B+I8HU8y8Hib+DxdnE4S7XZxFmuK7dyid1VFUTviYnsTEvTTXHmLz/8H4jwdTzp2a2rd/aLpW1eopuWrma4WiuiqN8VRN6mJiY7QJw2Y8GPFZ1lOHzTWWY38spxFMXKMDh6Im9FM88TXVVvimftd0+runmTXsy2H6e2d6lrzrJcfm1+/Xhq8NVRi7luqndVNM744tFM7/KwlUBAHDW61mVfhq14C+jbgS+bzPvwb/8AdoSTw1utZlX4ateAvo24Evm8z78G/wD3aAXIebe2Lrsax/C2K8LU9JHm3ti67GsfwtivC1AkTYtsTzLabb8X9S4/E4TJI3WbVyPLX8TFERTuomrfFNFMRFO+Yno3RHNzTrXwaNnlWE5GMPmdNzdu5eMZPH9fdMcXvJE2XWrdjZppS3ZopoojKsLPFpjdG+bVMz35mWzgoHt12O43Zni7GKw+Iqx+Q4quaLOJqp3V2692/k7kRzb90TMTHTunmjcmXggbR8RmuExGjc4v1Xb2Ctcvl9yud9U2YmIqtb+zxd8THqTMdFMJf225Da1Hsq1LgbtEV104OvEWebni5ajj07u1vmnd60yo/sKzavJdr2lcVbqmmK8dRhq/8N3/AKc7/wAVYPRh5obTeuTqz8LYvw1b0veaG03rk6s/C2L8NWD0W0V5jch9gWPB0syw2ivMbkPsCx4OlmQVx4bnmI0/+EZ8FU1PgP8A1/1V7FsfLqbZw3PMRp/8Iz4KpqfAf+v+qvYtj5dQJl2k7DNNbQdSTnec47OLGK5GixxMJetU0cWnfu5qrdU7+ftqm8ILQWV7Otb4fJ8kv42/hbmBt4masZXTVXxqq66ZjfTTTG7dRHY7b0HUl4Z/XYwX4Js+FvAy2wbYZpnaDoKnO85x2c2MXOKuWeJhL1qmji07t3NVbqnfz9tZXZfs/wAq2b5BiMoyPEY6/hr+KqxdVWMroqriuqiimYiaaaY3bqI7HbaBwPus9R7Pv/8A0puBXDhueYvT34Qq8HU1bgPfX3Vfsax8qttPDc8xenvwhV4Opq3Ae+vuq/Y1j5VYLcKdcK3aticzzvE6MyPE1W8rwdXEx9durd1RejptzPc0zzTHZq37+iFr9W5tGQ6VzjN6oiYwGDvYndPZ4lE1bu884NK5be1brjK8uv3a672aY+3au3Z56v8AqVxxq59+ZBLuw3g/39bZbaz7U2Kv5fkt2f8A09qzERexERP02+YmKae1O6Zn1I3TM2Yvgz7Pr2Dmzas5nh7u7dF+3i5mrf291UTT3kzYLC2MDg7GEwlqizhrFum1at0RuiimmN0RHqREOYHnztq2SZpswzKxcm/ONybE1TGGxtNPFmKo5+JXHYq3c8diYjfHRMRYXgr7VsRq3LrumtQ4ib2c4C1yljEVzvqxFiJiPLT2aqZmOfpmJiemJlJ+2HTNnVuzbPsru24ru1Yau9h53b5pvURxqJj8cbvWmVEtjGeXNO7U9M5hbrmmiMbbs3ef/wCXcnk6/i1SD0fec23Trwau/CFz970Zec23Trwau/CFz94Ny2R7J8+2vYmM51BmN/DZHh6aMLTiao41y7TbpimLdqJ5oppiIjf0RPYmd+6fKeDPs9jCcjNjM5ubt3LzjJ4/r7t3F7zedjNm1Y2S6Pos26bdM5Vh65imN0TVVbiqqfXmZmZ9WW5A8/8Ab1smu7Mc5wk4XE3MZkuPiqcNeuREV0VU7uNRXu5t+6YmJ5t/Pzc0p44Gmr8Rm+kcz09jrtVyvKLlFWHqqnfMWbnG8pHqU1Uz+KqI7Dn4a1qirZjlN2Yjj0ZvbpifUmze3x3o95HPAkuTGuc/t/2asuiqfXi7T/GQXHAAQ1wtustmHsrD/LhMqGuFt1lsw9lYf5cApHp3C5pmOaW8ryOm/cxmY7sLFmzVum7FUxPFn1N8RM7+bm51tND8FvIMJl9q5rDG4rMMwqpiblrDXOSsW57UTu41W7t749ZE3A/tW7m2K3VcopqqtYC/XRMxvmmrysb47U7pmPxyvMCvGtOC7prG5ddq0pi8XlmY00zNum/c5axXPaq3xxo39uJnd2pVZyzH5/s11zy1nj4HOsqxE27lurondO6qird9NTVHvxO+Ow9LVM+GlkNrAa6ynObNEUeKeEmi7MR9NctTEcb1+LVRH4oBbDRGo8Lq7SWV59gOaxjrMXOJv3zRV0VUT6tNUTH4lVeGjpbqHVuV6lw9vdZzKz1PfmI/+bb3bpn16JiPaSkLgW5tXi9nmaZbcqmrqDHzNv7Wi5RE7vhRXP428cI3S30V7Js4sWrfHxmBp6vw/NvnjW4maoj1ZomuPXkEZ8CjU/VOQ53pm/XvuYO7GMsRM8/J1+VriPUiqmJ9usw89uDpqf6FtreSYi5XxMLjK+oL/Puji3d0Rv8AUiviT+J6EgrXw19SdS6ayTTtmvdcx1+rFXoif/l243UxPqTVVv8AaNU4FWl+q9R5xqbEW99rA2owmHmY/wDmXOeqY9WKY3e3aDwndSfRHtfzaLdfGw2WxTl9rn6OT38f/MmtbTg76X+hTZNkuGu2+Ji8ZR1fiObdPHu7piJ9WKOJT7UEkgAKQcMfMKsXtat4aZniYLL7NqI7G+qaq5n40e8u+oZwsd/j25vv6OQw+781SCwfA8wFGE2QxiKYjj4zH3r1U9vdxaI+QnBD/BP6yWUff8R4WpMAAAKMcMDAUYPbFdv0RunG4GxiKvVmONb/AHW4T5wQcfVjNjlixVMzGCxt/D07+xEzFz/7koV4avXUyv8AA1rw99K/Ar3+NXme/o8Wbu78xYBsnCq6x2f/AOPDf+RbUVyOzmWNzCjLsmpv3MXj92FizZny17jVR5T1pmI95erhVdY7P/8AHhv/ACLatHBLtW7m2nLZuUU1Tbw+IromY38WeTmN8erumffBJ2j+ClhJy+1d1fnmKjF10xNWHy6Kaabc9rj1xVxvgx+NM2yjZflGzPD5lYyTF4/E2sdXRXX1ZVRVNM0xMRummmnt9pvoCoHDe81WmvYVz5bd+BN1vs8/Ck+CttI4b3mq017CufLbvwJut9nn4UnwVsFh666bdFVdyqKaKY31VTO6Ijty89duu0fFbRNZYi9RdrjJMJXVay+xv3RFETu5SY7qrdv9SN0dhczb7m9eR7HtU4yzVNNyrC9T0zHTE3aqbW+PV8upXsDyC1qXa5pzAYmiK8NTfnE3aZjfE02qZubp9SZpiPxgmTZJwZ8PmGTYbNteYjFWrmIpi5by7DzFFVFM9HK1TEzvmP7Mbt3ZnfviN5z7gw6Ix2Croyq5mWV4rd5S7Te5anf9tTV0x6kTHrp2Aebm0jSWfbP84vaazq5VOG48YmzNFU8jfjdNMXaYns7t8T2Y3bu0sBwG/qLWP3zCfuuvjhy009T6Nq4scbjYuN+7n3brL74Df1FrH75hP3XQWjeW9H13p+//AP1PUh5b0fXen7//APUD1IVg4cf1q0j9+xPybaz6sHDj+tWkfv2J+TbBXbQWT6j1jjbekNPV3KrWMvRiL1qauLap4kbuVuTHYpiZ9/mjfMLV6Y4L2j8BgKIz7EY/NcbMf9SuLvIW4n7Wmnn3evVLUOA1ZtVXdZ35t0zeopwdFNe7nimeWmYie1M00+9C1gKpbZeDflmUaYx2eaKv4uLmCtzfvYHEVxciu3TG+qaKt0TExG+d079+7sIq4N2r8RpTanlNFN2qMBml2nAYq3v8rVFc7qKp/wANc0zv7W+OzK/eYWqL+AxNm5EVUXLdVFUT2YmJiXmLpi5NrUuU3KfpqMXZqj14rgHqCr9ws9pWM0rkuE05kd+rD5lmlFVy/fondXasRO7dTPYmqd8b+xFM9uJWBapqvZ3pPVuY28fqPJMPj8XbtRYpu3aqomKImZinmmOzVVP4wUv2FbHcZtNxWJxeJxVWAyLCVxbvYimnjXLte7fxKInm37piZmejfHNO9ZC3waNnlOF5KrD5nXc3buWqxk8f190Rxe8lHTun8j0dk9eDyTCYfLMuiub1VFNUxTFU7omqZqn1IdXE690fha5oxOq8gs1x003Mxs0zHv1Apnt+2L3dmteGzHK8VdxuQYq5yVNd6I5Sxc3TMUVzG6J3xEzExEdExujm3ydwM9dYvGU5jo7Mb1V23hrXVmBmud80UcaKa7cepvqpmI7G+ps3CY1fpPO9j2bYTLNR5Hj8dyuHrtWMNjrV25Mxdp3zFNNUzO6mavxb0J8EGqY2yWIid0VYK/E+rzQC9CiHC269OYexcP4OF71EOFt16cw9i4fwcAstwV+sZp7/ABYn/wAi4llE3BX6xmnv8WJ/8i4lkAAFe+F7s/xWotOYLUmUWar2LyimunE2qI31V4ernmqI7PEmN+7tVVT2FatkO0rNNmmoasfl9FOJweIiKMXg66uLTepjomJ/s1RvndPqz0xL0ZQLtU4N+Raov38y0xepyPNLkzVXaijfhrtXb4sc9Ez26eb7UG2aF246H1dat0Ws2t5Zjqt2/CZjMWat/aiqZ4tX4p3+pCTaKqa6KaqKoqpqjfExO+Jh546x2Ma70pVcqx2RYjFYWj/+JwEdUW5jtzxfLUx/iiGB0prrVWj78Tp/O8dgYonnsRXxrUz6turfTP44B6WisOyzhPWcbiLOXa/wtrCV1zFNOZYaJ5Pf90o55p/xRvj1IjnWbsXrWIsW72HuUXbNymK6LlFUVU1UzG+JiY6YmAcGaY/DZVluKzDH3qbODwtqq9euVdFFFMb5n3oefG1LXmdbVtaU100X6sNVd5DLMuo5+JFU7qY3R011c2+e3zdEQtFwvs+uZTsnnBWK5puZrjLeFq3Tunk4iblXfopj8aDOCHk+Cxu0u9mmZV2aLWVYWq7a5WqIjlq5iimeftUzXPr7gSbs+4LmT2Mss4jXGLxOKzG5TFVeFwtyLdqzv/szVEcaqY7cTEev0uxrvguZBissvXdG4vFYDMqKZm3ZxN3lbN2e5mZjjUzPb3z6ywPirl32fhPz1P8AE8Vcu+z8J+ep/iDzz2cawznZVr6MRNF61yF6cNmWBq5uUoirdXRMd1HPMT2Jjtb9/ojl+MsZhgMNjcHci7hsTapvWrlPRVRVETEx68TCiXCsweEw+2LH4jAV2q7eNw9nEVTbmJp4/F4k9HZnib59WVoODFmtea7Fsgm9VNV3CxdwszPaouVRTH4qeLH4gY/hObSL2hdHW8HlF7ks8zaarVm5TPlrFuIjj3I7U88RHqzv7CpOybZ1m203U1WAwNzkcPajlcZjbkTVFmmZ6ftqpnfujfz8/RETLceF3m9eY7YcTg5qmbeW4Wzh6Y7ETVTysz6//U7ywHBIyC1lOyPC4+KIjE5tfu4m5Vu5+LTVNuiPW3UTPtpBw5ZwZdA4XBU2sXRmeNv7vLX7mKmiZn1IpiIjvot2w8Ha9pTLbuotC43GYmxg/wDr3sLdmOXs008/KW66YjfxenduiYiN++VwSqIqpmKoiYnmmJ7IPLazeuYjNKL9+uq5euXorrrqnfNVU1b5mXqS8trcRGbUxEboi/HN7Z6kgp3w3PNpp78H1eEqRzsd2dZ3tRzGMss4y5hcjy+Zu379e+qizNfYop37prq4vqc1PPPNEJG4bnm009+D6vCVJA4E8R42uc1bo405vXEz+RtAy+A4M2z/AA2FptYi1meLu7ue9dxc01TPrUxEd5D23rYBZ0XkVzUWlcVicTlliqIxWGxMxVcsxM7orpqiI41O+YiYmN8b9++efdc5qu1axRiNmGrrV2mJpnKcVPP2Ji1VMT+KYiQefWmtbag01kucZVkuYXcNg81opt4imiefmnppn+zMxvpmY6Ynd2lhNk3BlwuNybDZrr3EYu3exFEXKMuw9UW5t0zzxylUxM8bd/Zjdu7fYV/2WYOzmG0vSuExVEV2L2aYai5RPRVTytO+J9d6VggrPODDobG4KujLK8yy3E7vKXaL/K0xP21NW/fHqRMeuqHq/T+aaB1ri8qxdybWY5bfpqt37MzG/oqouUT0xviYmOzD0xUi4Zdmi3tbw9VERFV3K7NdU9uePcp/dEAtfsk1RXrLZzkWeXt3VOJsbr+7o5WiZornd2N9VMzu9VsecZlhcnyrGZlmN2mzg8Jaqv3rk9FNFMb5nvIi4Itc17GcHTPRRi8RTHrcbf8A7unww8+uZXsst5fYrmmvNcZRYr3Tu326Ymurv00R+MFX9peuM82r62orii/XbuXeQy3LrfPycVTupiI7Nc82+ezPqRERYLQHBcyXD5Zav62xeJxmY10xVXhsLc5Oza+1427jVTHb3xHqdlGnA+yfBYvaNis2zK5ZooyvCzVZ5WqIjla54sTz9qnj95dHxVy77Pwn56n+IK96+4LuR4nK717ReLxWCzKimareHxN3lLN2e53zHGpme3vmPU7KvOzDWmb7LNexiK6b1u3bvdTZngaubj0RVuqpmO7pnfMT2JjtTO/0K8Vcu+z8J+ep/iolwpcHhMNtkzS9gKrVVrGWrOJnk5iaePNEU1dHbmmZn1ZBfPB4mzjcHYxWFuU3cPft03bdynoqpqjfEx68SqNw3vNVpr2Fc+WnHg1ZrXm2xbTly9VNV3D268LO/sRbuVU0x8GKUHcN7zVaa9hXPlgiXZrpbUu0bGYbSmUX6qcssXasbem5MxZw81RTTVcq3dNUxTTER09rdG+VpMj4MOhsFgqLeZ15lmWK3eXvVX+Sjf8Aa009EepMz67EcCSzap0Nn9+LdMXq8yiiqvdzzTTaomIme1E1Ve/KxgKebeOD7g9J6cv6j0jicVcweFmJxWDxFUV1UUTO7j0VRETMRMxvid/NvnfzMBwR9X4jI9pVrJK7tXidnVFVqu3M+VpvU0zVRX6/NNPtvUhbvalaov7M9W27kRNNWU4vp+81KC7GLk2trWj6qemc1w9P4puRE/vBfPadoLK9ounrWT53fxtjC28RTiYqwddNNfGppqpiN9VNUbt1c9jtK0bethmmtn2g5zvJsdnF/FdVW7HExd61VRxauNv5qbdM7+btrioQ4YfWfn8IWP3VArRwfdA5XtG1ticnzvEY2xhrWBuYqKsHXRTXxqa7dMRM1U1Ru3Vz2O0tfs42FaZ0BqajPMmx2c38XRartRRir1qqjdVG6eam3TO/8av3Au66+P8AwRe8LZXYAAAQRwrNpOL0dpzCZLkd6qxmubRXxr9E7qrFindEzTPYqqmd0T2Iirs7pTu1bVmz7SursbZxepMmw+YYmzb5K3XdmqJpo3zO7mmOzMgpPsO2R47afmOJvXcVOByXCVRGIxXF41ddc8/EoiebjbueZno3x074hZaxwZ9ntvCRarsZndubt3LV4yYr9fdERT3kn6Z03kWjMqvYTIcFh8swFVyb9ymmqYp48xETVM1T2qYj8Tr4nXmkMJXNGK1VkFmuOmm5mNmmY9+oFOtv+xKvZzbsZtk2KvY3Ib9zkZ5aI5XD1zEzEVTERFUTundVujnjdPY375wM9dYu5i8do3H3qrmGpszi8Dx538nMVRFyiPUnjRVEdjdV229cIzWOks62OagwWXalyLHY2uLFVmxh8fauXKpi/bmeLTTVMzzRPR2N6v8AwTqpjbZlMRO6KrGIifV/6VQL5qAcKPr7am9y/wDi2l/1AOFH19tTe5f/ABbQOxsl2aah2v4yzcx2Pu4fIMrt0YTqq5HG4lNMb4s2qeaN/PvnsRv3zvmd02Lw3Bm2fWsJFm7ZzO/d3bpv14uYrme3upiKe8z/AAa7NqzsT0zyVumjj2rldXFjdxqpu175n1UmgohwgtjXja3MJmOU4q9jMixlybNM34jlLFzdMxRVMREVRMRMxO6Oid8dmZM4Fer8RiLGcaTxd2q5aw1EY7BxM7+JTNXFuUx6nGqond25q7bfOFzaoubGMbVXETNvF4eun1J4+790ygXgc3Jo2vV0x0V5bfpn1uNRP+wLwqa8LXaXiM21Fc0dlV+qjKsvqjqziT/37/TxZ7dNHNG7ut/ahcLMcXRgMvxWMu/9vD2qrtXrUxMz+55k2oxWp9VURdr42OzXGxFVc8++5dr559+oEybCdgd3XWXUZ9qTE38BkddUxh7dmIi9id07pqiZiYpp382/dMzuno6U3YvgzbPr+Em1Zs5nhru7dF63i5mrf291UTT3kw5Rl+GyjKsHl2BtxbwmEs0WLVEf2aKYiIj3odsHn7to2VZxsuxsRGKrxmQ4+eJaxVETRFUxPG5O7T0RVG7fHYndvjomIz/A767/AP8Ao6/++hPvC4pidi+PmYiZpxWHmN8dE8dAXA767/8A+jr/AO+gF4wAGP1D9YMz9i3fkSyDH6h+sGZ+xbvyJB5l6e+v+WeyrXy4eojyxwl+vC4uziLW7lLVdNynf0b4nfCbfJP6+7jJf0Wr54LwsJrPU2W6P03jc6zm/TawmGomrdv8tcq/s0Ux2apnmiFNr3Cb2gXLc00VZTamf7VGEmZj36phoWa57rXapn+Gw2MxOPzzMKpnkMNbp8rR25popiKaY3Rzzujo55Bg79WO1Xqu7XZtTdzLNsbNVNuj+1du1790fjqelunctpybT+WZXbq41GCwtrDUz24ooin/AGQhwe9hU6LxNvUWq+SvZ9xZjD4aieNRhN8bpmZ6Kq90zHNzRz7t/TE/gq3w5fqXRv8Ajxf7rLqcBr6q1l/gwn77zt8OX6l0b/jxf7rKuWjsLq7E1Yv6DLGfXqqYp6o8SaL1UxHPxePyftt2/wBUHpiPPTxK2v8A2Br78zjP4HiVtf8AsDX35nGfwB6FiofBwwG0PD7U8Fc1RhdWWssixeiurMbeIps8biTxd81xxd+/oW8BTXhteb/IvwZHha23cHPTVnWHBx1NkN/ixGNx9+i3VV0UXItWZoq/FVFM/iajw2vN/kX4MjwtaUOBh1p8d+Fr3grIKwbJtSX9nu1LLMfjIrsUYbEzhcdbq6abdU8S5Ex26en16YejFNUVUxVTMTTMb4mOyotwsdI/Q5tPu5jh7fFwWd0dV0zEc0XY5rsevv3VT/jWX4NWrvot2VZbN+5x8flv/oMRvnnniRHEq/HRNPP294JTVZ4auruLZybSWFuc9c9X4uInsRvpt0z+Pjzu9SmVo7923Ys3L16umi1bpmuuuqd0UxEb5mXnFrvOsZtJ2pY7G4Siq7ezTG02MHanp4m+KLVPqc3F3+rvBYzgW6R6j09mmqsTb3XsfX1JhpmP/lUTvrmPUmvm/Jqn6e+v+WeyrXy4elmjcgw+l9K5VkeC3cjgcPRZirdu48xHlqp9WZ3zPrvNPT31/wAs9lWvlwD1EAAABSvhcbP8Vk2srmq8HZqrynNeLy1dMc1nERERMT2oqiIqiezPG7TF7B9uWJ2eWfEbOcPdx+nq65rpptzHK4Wqfppo381VM9M0zMc/PE9O+72aZfg82y+/gMzw1nFYO/TNF2zepiqmuntTEqybR+C1Tdu3cboHMKLMTM1eJ2Oqnix6lF3nn1oqif8AECddG7S9Iaxt2/ELPcJev1//AMNcr5K9E9rk6t0z68b49VuDzW1Zs81bpGquc/yHHYW1RPPiIt8ez+cp3099ldF7YNb6Qrt05bnmIv4Sj/8AhMbM37Ux2oirnpj/AAzAPRQQnsd2/wCTa5xFnKc5tU5Pn1zdTbomvfZxFXaoqnoqnuZ/FMpsBp21rXGG2faIxud4imm7fp3WcLYmd3LXqt/Fp9bmmqfUplRPJct1Ptg2gza5arG5vjqpuXsRendRZtx01Tu+lopjdERHqRHTCXuG1n1y9qfIcgornkMLhasZXTE8013Kppjf6sRb+NLauBllmXZbpDN88xd/DW8bjsV1PTyldMVRat0xPNv7dVVXwYBndPcGDRWBwFFGcXsxzTGTHl7s3uRo3/a009EevMo621cHG1p/IsVn2isTisRh8LTN3E4DETFddNuOeardURG+IjnmmY37t87+wtj4q5d9n4T89T/F83Myyy5bqouY3B1UVRNNVNV2mYmJ7E84Ka8FLaTidPatsaXzG/VVkubXOTs01zzWMRP0s09qKp8rMduaZ7E77sPMbPrfiBrTMbWXXOLOXZhcpsV0zv3cncmKZifxQ9L8qxlOYZXg8bRG6jE2aL0R6lVMT/uCq3C+2lYirMI0Pk9+q3h7VFN3MqqJ3TcqmONTan1IjdVPbmY7TRthGw/FbRbdebZtibuX6et1zbiu3THK4mqOmKN/NER2apiefmiJ590Z60za7qLWWc5pXM1147G3b1PZ5qq54sR60boejuicis6Y0jk+S4ammmjA4aizO7+1VEeWq9eat8z64IvucGfZ7XhORpsZnRc3buXpxk8f190xNPeV52z7Is42VXvFDKsdfxeQYyKsN1TT5SujjRO+1diOaYmN/P0Tu6IncvijThJ001bEdUcamJ3WbUxvjs8tQCpnBa6+umvWxP8A411f5QHgtdfXTXrYn/xrq/wPOvb915dWezav3Q3vYrsSx+0zDU6h1XmOLw2TbosWJpnfexFNuIoiKZq3xTRTFPFid0/S7ojm3tE2/deXVns2r90LwbFYinZHpCKYiI8TLE83+CAaTc4NGzyvC8lThsyor3buWpxk8f1+eJp7ys+3bZNidmOb4WbOJrxuS47jdTYiumIrpqp3b6K93Nv3TExPZ7UbpegSBuGdYoubKMHcqpjj2s0tTTPZjfbuxP7wVZyvPdXavyfJNn2BxN7FYPqmepcJE7uNVVzxFU9xT5aqN/NTvme1us3o/gu6XwOXWp1PisZmmYVUxNyLNzkbNM9qmIjjT68zz9qEUcDPB2cTtZxV69RFVeFyu9dtTP8AZqm5ao3/AAa6o/Gu2Ct20Hgv5HeyfEYjReJxmFzO1RNdvDYi7Fy1emI+l3zG+mZ7e+Y9RWbZvqrG6E1zl2cYeq5bnDXooxNro5S1M7rluY9WN/rTET2HpU80tqNmjD7TNXWbURTbt5vi6KYjsRF6uIB6WW66blFNdFUVUVRExMdEw0va/rvD7PNEYzOr1NN3FTMWcHYqndyt6rfxYn1IiJqn1KZZ3Rtc3dH5Fcq+mqwFiqfXm3Sqnw18+uYnWGSZFRXPU+Dwc4qqmJ5puXKpjn9amiPhSCJtPZPqba/tAqsxfrxma42qb2IxV6fKWbcdNU7uimOaIiPUiFpsg4MGicFgKLebXcxzPF7vL3pvcjTv+1pp6I9SZn12G4GuWZdleiczzrFX8Nbx2YYqbUTXXTFUWbcRujnns1VV+9Cwnirl32fhPz1P8QVK228HS3pvI8Tn+jMTisThMLTNzFYHETFddFuOmuiqIjfERzzExv3RM756GN4J20nE5FqqzpPMr9VeT5pXxcPFc81jET9Lxe1Ff0sx25pnt77iXsxyu9ZrtXsZgq7ddM01U1XaZiqJ5pied5p5jFWndYYqMvubq8tx9XIVxO/nt3J4s7/awD07eeHCH69Oq/ZUfIpehGAxNGNwOHxVv6S/bpu0+tVG+P3vPfhD9enVfsqPkUg2LZHssz/a/ibeYZzmF7DZDgLdvBU4quONVVTbpimmzZp6N0Ru3z0RM7+eZlYK1wZ9ntGEizVYzO5c3buXqxk8f190RFPebdsGs2rGx3SVNm3TbpnA0VzFMbt9VW+ap9eZmZ/G30FBtv2yGvZlmOEv4DFXcZkeOmqmzcuxHKWq455ormOaebniYiN+6ebm55m4F+r8RmOQZtpnG3arkZbVTfwnGnfNNquZ41EepFUb/byznDLtUXNkuGrqiJqt5pZqpntTxLkf7ol4FFyY2nZvbj6WrJ7lU+vF6z/GQWG2pbGtPbSc4wmZZ5jM2w9/DWOp6KcHdt0UzTxpq3zxqKp376p7KqfCL2aZPs1zrKMHkWJzDEWsZh67tycZcormJirdzcWinmX3VA4b3mq017CufLBieDvsZ09tJ0tmWZZ5jM2w9/DYycPRTg7tuimaeJTVvnjW6p376p7KzmyvZlk2zTB5hhsixOY4ijG3KblycZcormJpiYjdxaKe36qMOBN1vs8/Ck+CtrEAAAAAAAAAAAAAAAAAAAAAAAAAAAAAAAAAAAAAAAAAAAAAAAAAAAAAAAAAAAAAAAAAAAAAAAAAAAAAAAAAAAAAAAAAAAAAAAAAAAAAAAAAAAAAAAAAAAAAAAAAAAAAAAAAAAAAAAAAAAAAAAAAAAAAAAAAAAAAAAAAAAAAAAAAAAAAAAAAAAAAAAAAAAAAAAAAAAAAAAAAAAAAAAAAAAAAAAAAAAAAAAAAAAAAAAAAAAAAAAAAAAAAAAAAAAAAAAAAAAAAAAAAAAAAAAAAAAIq28bW42XYTLItZVOY4zMou8lxrvJ27fJ8TfNXNMz9PHNG7onnhKrWNXaD05rDH5bitS5bbzCvLoudT0XaquTjj8XjTNMTuq+kjp3wCnGY7Sdq21PF3MFk04/kKp3VYXJrNVq3TE93XHlt3+Krc0HS2CxOW7TsowOYUTbxmGzizZv0TVFXFuU3oiqN8b4nnieeHpJl+BwmW4S3hcuwtjCYa3G6izYtxbop9amOaHntj/8A4g8T/wC6Kv8Ay5B6IgADB6z1Vk+jchv5vqDF04bB2uaOzVcqnooop6aqp7X4+iJlVrVfCnz/ABmNqtaSyfB4PC791FeLpqvXq+1O6Jimn1vLeuC4IpblPCg1tluMppzvLcsxtmJ8vbmzXYubvUqid0fjplZvZVtKyPaRk1eMyequzirG6nFYK9McpZmejo6aZ3Tuqjp9Sd8A3dGe3TalhdmmnKLlui3ic7xm+jBYaqebm6ble7n4sb49eZiO3MSYoLtQzDGbVNvV3AYS7M2ruOpyrBz0027VNXFmvd2t/Hrn15A0xpDX23TPb+Z4rF3L1iivi3cwxtU02LXZ4lumI6ftaY3Rzb92/emXLOCbklFimM01LmV+9u55w1mi1T71XGTfl0aZ2fadwGUzjsvynL8Lai3ajFYiizxt3TVM1TG+ZnfMz2ZmXfyfU+QZ3cm3k2eZXmFyOeacJi7d2fepmQZamOLTER2I3P0AAAAAAAAAAAAAAAAAAAAAAAAAAAAAAAAAAAAAAAAAAAAAAAAAAAAAAAAAAAAAAAAAAAAAAAAAAAARhwk7GZ3NkOcYnJMTisNjMFNvFcfDXKrdfEpqjj88TE7opmZn1gSeKJcHraJmOXbVcojUWeZhfy3F8fC19VYquuiiquN1FUxVO76bixv7G9e0HDjMJh8dhrmHxuHs4jD3I3V2rtEV01R2pieaUF7U+Djp3UGDxGM0jaoyXOIiaqLVvmw16e5mj+xv6N9O6I7Up6AeZGQZtm+h9XWMfg5uYTNssxE01UVc26qmd1duqO1PPTMeu9JtN5tYz7T2WZvhImLGPw1vE0RPTEV0xVET6sb3nbtixuFzDanqrFZfVTXhrmY3porp6Kt1UxNUepMxM/jXt2J4a9g9kmkrOIiYueJ1qvdPTEVU8aI96YBpHCJ2zTs9sWsnyGm1e1FirfKca5HGowtud8RXMdmqd07o6ObfPYia1aY0ftC21Zjex1WJv42zbr4tzH5jfmmxbq6eLTzT8Ginm3x0b2O4QGNv4/bJqu7iZmaqMZNinf2KaIiinvUwu3sOwmDweyLSVvL6aItV5dZvV8Xs3K6YquTPq8eagQJguCTja7cTjtXYezc7NNnAVXIj8c3Kf3NL20bCfG00nYzr6I/FPlcXRheR6h5Hdxqa6uNxuUq7jo3dledXzhqY7DW9m+V4Ku9RGLv5nRdt2t/lqqKLdyKqt3aia6ffgEccCXzf57+DJ8LQuUprwJfN/nv4MnwtC5QPPDhD9enVfsqPkUrrbDetBpH8HWv3KU8Ifr06r9lR8ildbYb1oNI/g61+4EDcOTjeKGj9/wBJyWK3evvtb/8AZBmh9m+q9c4bFYjS2VdXWsLXFF6rqmza4tUxviN1ddMz0dhZvhqZBcx2icnzuzRNXiZiqrd3d/Zt3oiONPqcaiiPbQ0HgY6sw+V6szXT2Mu024za3Rcw01TuibtvjeUj1Zpqmfag0jyPm0/0s/6/C/zDyPm0/wBLP+vwv8xf8BQDyPm0/wBLP+vwv8xcDYLp/NNLbJ8iybP8N1LmWG5flbPKU3OLxr9yqny1MzE+Vqieaey3a/mGDw+Ow2Cv4vD28ZiYqmxYruRFd2Kd3G4tM887t8b9zsgxWqNPZVqnJcRlOfYO3jMBfjy1uvsT2KomOeJjsTHOq9rjgq461euX9F5xZxFiZmacJmG+i5THai5TExV+OKW4a24S1jSurc2yK/pW/euYDEVWOVjGxTykRPNVu4k7t8bp/Gm/R+e2dT6VynO8NTxLWPw1vERb43G5OaqYmaJnszE74/ECgec7MNoejb04u/kWa4abXP1VgZ5WKI7fHtTPF/HubFoLhC620xft28yxc57l9M7q7GOnfc3dni3fpon/ABcaPUXxVf4ZWisnw2QYDVeCw1nC5pXjKcLiKrVMU9UU1UV1RVVEdNUTR09O6Z39EbgnjZxrjKNf6btZxkdyriTPJ3rFzmuWLkRz0VR+OJieiYltCnXAkx+It61z/LqaqupL2XxiK6exx6LlNNM+9cqXFAABUbhwYGqjP9LY/d5S9hr1jf6tFdNX/wBxn+A/j6K8g1Rl++OUs4mzf3epXRVT/wDbbpwrtJXNS7Lr2Mwdua8Zk93q2mKY3zVa3TFyPxUzxvaK08GnXFnRO0mxVmN2LWV5lR1HiK6p3U25mYmiufUiqIiZ7EVTIL+BHPG+OgAa/mWtdK5XjruDzPU2SYPGWpiLljEY+1buUTMb4301VRMc0xP42ZzDGYfL8DiMbjb1FnC4e3Vdu3a53RRRTG+Zn1IiHmnrjO7urtcZvm9Fuua8xxldy1b3b6opqq3UU+vEcWAelWWZhgs1wNrG5Zi8PjMHd3zbv4e7Tct17pmJ3VUzMTzxMfiefvCOiunbZqqLnTy9E/i5Kjd3ty8+zbIJ0toHIclriIu4PCW7d3d0cpu31/GmpUfhi6euZZtOtZxFE9TZvhaK+Pu5puW4i3VT+KmLc/jBZ7YJxJ2OaS5P6XqGn3987+/vb8gfgf6ssZvs4nIblynq/JrtVPJzPPVZuVTXTV8Ka6fU3R24TwApLwz66KtrGCijdxqcpsxV6/K3Z/dMLtVTFNM1VTEREb5mew86duuqrOsdqOd5rg64uYGLkYfDVR0VW7cRTFUepVMTV7YFpuB5FUbH4mronML80+tuo/33tV4cP1g0r7Kv/IpS1sE07c0xsl09l+JomjFVWJxN6memKrtU17p9WIqiPxIl4cP1g0r7Kv8AyKQYvgNfVGs/8OD/AH3lrlUeA19Uaz/w4P8AfeWuAeW+WfXfCff6PlQ9SHlvln13wn3+j5UA9SEa8JHrJap+82/DUJKRrwkeslqn7zb8NQCpfBa6+umvWxP/AI11f5QHgtdfXTXrYn/xrq/wMLrjzF5/+D8R4Op52bL+uXpL8L4Tw1D0T1x5i8//AAfiPB1POzZf1y9JfhfCeGoB6WgAgDhrdazKvw1a8BfRtwJfN5n34N/+7QknhrdazKvw1a8BfRtwJfN5n34N/wDu0AuQ829sXXY1j+FsV4Wp6SPNvbF12NY/hbFeFqB6AbNOtxpX8E4TwNLZGpbI8fhcy2X6VxGBvU3rUZbYtTVTPRXRbiiqmfViqmYn1m2gxeqaqKdMZvVc+kjB3pq9biTveb2gIqnXmm4o+mnMsNu9flaV8OEFqSzpnZLn9+5cim/i7FWBw9O/nquXYmnm9WKZqq9qprwe8kuZ9th01YoomqjDYmMbcnsU02vL8/rzTTH4weh7zQ2m9cnVn4Wxfhq3pe819rOHqw21HV1quJiYzbFTG/sxN2qYn3pgHoforzG5D7AseDpZlruznF28fs/01irFUVW7uW4eqJj73Tzf7NiBXHhueYjT/wCEZ8FU1PgP/X/VXsWx8ups/DdxNmnSenMNNymMRXjq7lNvf5aaabcxM7u1E1U++1jgP/X/AFV7FsfLqBbpSXhn9djBfgmz4W8u0pNwz+uxgfwTZ8LeBNfA+6z1Hs+//wDSm5CPA+6z1Hs+/wD/AEpuBXDhueYvT34Qq8HU1bgPfX3Vfsax8qttPDc8xenvwhV4Opq3Ae+vuq/Y1j5VYLA7borq2Ravi30+Jt6fxcXn729STg/cSNs2k+U+l6sj3+LVu7+56Bajyy3nen8zyq9O61jsLdw1U9qK6Jpn97zZynFY3ReuMJib1maMfk2PpruWpnd5e1c8tTP46ZgHpsOlkmaYPO8oweZ5Zepv4LF2qb1m5HZpqjfH4/U7Dug4sZXRbwl+u7u5Omiqat/a3c7zA0/FVWfZbFv6ecTain1+PD0C2+arsaR2XZ1iq7lNOKxVmrBYWnfz1XbkTTzf4Y41XtVLdg2nbmptrOncJRRNVmxiacZfnsRbtTx53+pMxFPtoB6KPObbp14NXfhC5+96MvObbp14NXfhC5+8F69j/Wo0d+CML4KltzUdj/Wo0d+CML4KltwIB4anWryz8M2vA30Z8CXzf57+DJ8LQkzhqdavLPwza8DfRnwJfN/nv4MnwtALlAAIa4W3WWzD2Vh/lwmVDXC26y2YeysP8uAQDwO+u/8A/o6/++heNRLgkY/C4HbFhacXeptTisJew9njTuiq5O6Yp9eYpn9y9oCq/DmmjiaLp/t78ZP4v+gtQpLwxtSWc32kYXKsLciu3lGFi3cmJ3xF6ueNVH4qeJ+PeDeuA5FXibq+Z+k5bC7vX3XN/wDss/VTFVM01RE0zG6YmN8TCBuBrklzLtmOKzK9RNNWZ46uu3Pbt0RFET8KLiegebW1bTVeito+d5Pbiq3bw2JmvDTHTyVXl7cxPb4sx+OJXlyLaBYxOxWzra/VTVyeWVYm9T2JvUUzFVH47lMxHroR4bGluLfyPVWHt81cTl+JqiOzG+u3PvcpH4oQ9l+0O7htiGaaI41fHxGZW71E9jkJiaq6d/3y3RO77eQY7ZjkF7Xm1DKMuxU1XursZy2Lqnpm3EzXdmfXiKvxy9IKYimmKaYiIiN0RHYVO4E2l+Uxee6pv2/K2qYy/DVTH9qd1dyfXiOTj20rYgAAKP8ADGy+vCbW6MTMTxMbl9m7E9jfTNVEx8WPfXgV54ZOj7mb6OwGo8Hbmu9lFyaL8Uxz8hc3RNXtaop/FVMgyPA4zKjF7J7uEir/AKmCzC7bmnsxFUU1xPxp95Oqj/BM15Y0rre/k+Z3otZdnUUWorqndTbv0zPJzPaieNVT6809peAAGP1BnGB0/kuNzbNr9NjA4S1N27cq7ER2I7cz0RHZmYgFKeGDj6MZtiuWKJ3zgsBYw9XqTPGufuuQnzgh5fVgtjeHv1xMRjcbfxFO/sxExb/+2p3qTMsw2gbQcZjrViu5mGcY3dZsU88xNVXFooj1o4sfieieh8gtaW0hk+R2JiqjA4aizNUf26ojy1X46t8/jBoHCq6x2f8A+PDf+RbVr4I/XowPsXEfIWU4VXWOz/8Ax4b/AMi2rXwR+vRgfYuI+QC9wAKgcN7zVaa9hXPlt34E3W+zz8KT4K20jhvearTXsK58tu/Am632efhSfBWwbZwrKaqth+eTT0U3MNNXrcvRH75hW/gizTG2bB8bpnCYiKfX4v8ADet1tjyKvUmy7UuV2KJrv3cHXXaojpquUbq6Y/HVTEKJ7FtS2tJbUNP5xiq4owlrEclfqnopt3KZt1VT60VTP4gejw/KaoqpiqmYmmY3xMdl+gq3w5fqXRv+PF/usv3gN/UWsfvmE/dddfhx4uxVXpDCU3aJxNEYq7VaifLU0VcnEVTHamaao/FLscBv6i1j98wn7roLRvLej670/f8A/wCp6kPLej670/f/AP6gepCsHDj+tWkfv2J+TbWfVg4cf1q0j9+xPybYOtwGPpda+vgv/vrUKr8Bj6XWvr4L/wC+tQDjxH1Pd/wz+55f6e+v+WeyrXy4eoGI+p7v+Gf3PL/T31/yz2Va+XAPURFO33azZ2aZLZt4O1bxWf46KupbNf0lumOm5Xu592/miObfPrSlZQzhY42/ittmbWb0zNvCWMPZtRPYpm1Tcnd7auoGNyjLNom3DPL09U4rMotVRN29ibvJ4XDb+iIiPK0/4aY39nd0pOy7gl5jctUzmWrMJh7vZpw+DqvRH45ro/cl/gtYTCYbYnkVzB00RXiKr92/VHTVc5Wumd/qxFNMetEJYBSjarwd/oB0Nj9RfRR1f1LVajqfxP5Ljce5TR9NytW7dxt/R2GM4IfXlw3sK/8AuhYfhZ47DYXYtmmHv3qKL2Lv4e1Yomee5VF2muYj1qaap/ErxwQ+vLhvYV/90AvUohwtuvTmHsXD+Dhe9RDhbdenMPYuH8HALLcFfrGae/xYn/yLiWUTcFfrGae/xYn/AMi4lkAAAUL2+5pqjTm1vUWDozzOLGHuX+qbFFGMuU0cnciKo4sRVu3RvmPxLV8HnVNvVWyrJr84mq/jsHb6jxfHr41cXKObfVM88zVTxat/qgklqGttm+k9aWa4z/JsNev1RujFW6eTv0+tcp3T+Kd8eo28BQDbxskxGzLNsPXhsRXjMjxs1Rhr9cbq6Ko6bde7m37p3xMbt/PzRulMvAy1vicwwGZaRzC7VdjAURisFNU75ptTVxa6PWiqaZj/ABT6jLcNXGYW3s5ynB3aqZxd/M6blqjs8Wi3ciqr1o49Me2hF3Atw165tQzHEURPI2cruRXV2N9Vy3ujvTP4gb9w3+N9Del930nVd3f6/Ejd/urXobQOpddXMZb0rlvV9eEimq/HVFq1xIq38X6eqnf9LPQt5wvsguZvsonG4eiarmVYu3iqt3PPJzE0Vd+umfWhBfBG1Zh9PbSq8ux92m1h85sdTUVVTuiL0Txre+fV8tTHq1QDB+R82n+ln/X4X+YeR82n+ln/AF+F/mL/AICgHkfNp/pZ/wBfhf5i1nBu0rnWjtm1OValwfUePjGXbvJcrRc8pVxd076JmOxPZSTi8wweCv4WzjMXYsXsVc5LD0XLkU1Xa90zxaYnpndEzuh2gefPCWpqo24aoivp5SzP4psW5jvLicH2aZ2M6U4nR1Ju/Hxqt/f3qy8MfIq8u2o2c0iieQzXB0VxX2JuW/KVR+KmLc/jTPwP9TWc22Y+I03I6sya/XbqomefkrlU10Vetvmun2oJ1BxYvE2cHhb2JxV2izh7NFVy5crndTRTEb5mZ7URAPLyj670/f8A/wCp6kPLa1VFeaUVUzvpm9ExPtnqSCnfDc82mnvwfV4SpIPAo62mcfhevwNlH3Dc82mnvwfV4SpIPAo62mcfhevwNkFg2tbTuttqz8E4vwNbZWtbTuttqz8E4vwNYKA7G+uzo/8AC2G8JS9I3m5sb67Oj/wthvCUvSMBSXhn9djBfgmz4W8u0pLwz+uxgvwTZ8LeBOHBC6zWG9m3/wB8NM4cXG8RdJ7vpOqMRv8AX4tG7/dufBC6zWG9m3/3w6vDDyC5muy23mGHomqvKsZRfr3Rv/6VUTRV36qJ9aJBUnQ2z/U2u6sbGlcs6vnB8Sb8dUWrXE4/G4v09VO/fxaujf0Nr8j5tP8ASz/r8L/MbDwQdWYfIdot/KsddptWM6sRYt1VTujl6Z30RPrxNcR6sxC7wKAeR82n+ln/AF+F/mHkfNp/pZ/1+F/mL/uri8wweDxGFw+LxeHsX8XXNvD27lyKartURvmKYnpndG/mBHXBy0vnOj9mdjKdR4PqPH0Ym9cm1ytFzdTVO+J30TMd9B/De81WmvYVz5a36oHDe81WmvYVz5YN34E3W+zz8KT4K2sQrvwJut9nn4UnwVtYgGt7S+txqr8E4vwNTz/2O9djR34WwvhaXoBtL63GqvwTi/A1PP8A2O9djR34WwvhaQekiEOGH1n5/CFj91Sb0IcMPrPz+ELH7qgQtwLuuvj/AMEXvC2V2FJ+Bd118f8Agi94WyuwAAAjDbvtUw+zPT9qqxaoxWd43jU4PD1z5WN3Tcr3c/FjfHN0zM7u3MSeovwvcbfxW2LEWLszNrCYOxatRPRETE1z365Bgcvw20Xbhn92iMTisy5OYqu1XrnJ4XCxPRzfS0+tEb53TzTulJ2W8EvM7lqmcz1XgsPd3c9OHwlV6I/HNVH7kq8EzCYPD7FssvYWmiL+Jv4i5iZjpmuLtVMb/aU0JjBS3abwcvoH0Nmmovop6u6iponqfxO5Lj8a5TR9NytW7dxt/RPQ13gn9e3J/vOJ8DUs5wpcdhsJsTz61ib1Fu5ipsWbFMzz3K+Woq3R6vFpqn1olWPgn9e3J/vOJ8DUC+igHCj6+2pvcv8A4tpf9QDhR9fbU3uX/wAW0C23Bw6yelfvFfha0ko24OHWT0r94r8LWkkEOcLXrK5l7Jw/hIV+4HnXgp/B9/8AfSsDwtesrmXsnD+EhX7gedeCn8H3/wB9ILj69pqq0NqKmj6ectxMR6/JVPPHZXNMbT9ITc+kjOMHM+ty1D0nxVi3isNew96ONau0TbrjtxMbpeZOZYTGaQ1jiMLcji47KcbNO+Y3eXt180+tvjeD06GL0vneE1Jp3Ls5y6uK8JjbFN6iYnfu3xz0z6sTvifViWUBDXC26y2YeysP8uEA8Dvrv/8A6Ov/AL6E8cL3FWLGx3EWb12ii7iMZYotUTPPXMVcaYj1oiZQPwO+u/8A/o6/++gF4wAGP1D9YMz9i3fkSyDH6h+sGZ+xbvyJB5k5FRRdzvL7dymmuirEW6aqao3xMTVG+Jh6OeNxof0m6b/Vdj5rzl099f8ALPZVr5cPUQGgaq2R6MzvTmY5bh9N5Jl9/E2aqLWLwuAtW7lmv+zVFVNMTzTu5t/PG+Oyohl2KznZxr+3fimcPnGTYuaa6JnmmaZ3VUz26ao3x6sS9LlUeGToDiXcLrbLbPla+LhcximOiei3cn5Ez6lHbBZfSOoMFqrTOXZ3ldfGwmNsxdo7dM9mmfViYmJ9WJZdUXgc7QOos0xOi8yvbsPjJnEYCap+luxHl7cf4ojfHq0z2ZW6BVvhy/Uujf8AHi/3WXU4DX1VrL/BhP33nb4cv1Lo3/Hi/wB1l1OA19Vay/wYT994FrwAAAU14bXm/wAi/BkeFrShwMOtPjvwte8FZRfw2vN/kX4MjwtaUOBh1p8d+Fr3grIMvwqtI/RNstxOMw9vjY7JqurbcxHPNuI3XY9bi+W9pCB+B/q7xE2h3sjxNzi4PO7XEpiZ5ov0b6qJ/HHHp9WZhdfEWbeJw92xfopuWbtM0V0VRviqmY3TE/iecOtsnxuzfafjcFha6reIynGxewl2emaYmK7VXweLPvguDwp9XfQxssxeFw9zi47OKuobW6eeKJjfdq9bi76fXrhAnBA0j4ubRLud4m3xsHklrlKZmOab9e+miPxRx6vUmIa9wh9pFvaJqbLb2AmqnLcHgrcUW57F25TFd38cTMUe0Wo4M+kfoT2VZdN+3xMdmf8A+IYjfHPHHiOJT+KiKebtzIJVeXenvr/lnsq18uHqI8u9PfX/ACz2Va+XAPUQAAHTzvC3Mdk2Pwli7VZu4jD3LVFymZiaKqqZiJiY6N28HcHm3gta6ryTUNirHZ3nVVzA4qmb2HuY25O+aK/LUVRNXqTEvRjJszwmc5ThMyy29TfweLtU3rNynoqpqjfAO5MRMTExviemJRhtB2H6L1lZu3Ksut5XmVUTNONwFMW6uN26qI8rX6u+N/qwk8B5p7Q9IZns/wBYYrJMyqicRh5i5Zv298Rdonnprp7X+0xMdheDg760v642ZYLHZhcm5mWErqwWKuT0110RExVPqzTVTM+rvV34aONwuI2l5bh7FVNWIw2W0UX5jppmbldVNM+rumJ9tCT+BThr1rZ3nGIuRMWr2Z1Rb39ni2qN89/d+IEO8L/jePHd43R1DY4vreW/33tP0lsi1xq7JLWb6eyTqzL7tVVFF3quxb3zTO6Y4tdcT0+oljhs5BcsanyHUFFE9T4rCzg66ojmiu3VNUb/AFZiv4sts4FurMPidM5npa/dppxuEvzi7FEzz12a4iKt0dni1Rz/AOOAQn5Hzaf6Wf8AX4X+YeR82n+ln/X4X+Yv+AoB5Hzaf6Wf9fhf5i8ulMFicDozJ8Di6OTxljL7Nm7Rxoni3KbcRMb45p547DIUZhg68yuZfRi7FWPt24vV4aLkTcpomZiKpp6YiZiY3u0Dy6yTi0Z5gOVjysYm3xontcaN71Feam1DI7mmdomocqrpmiMNjbnJ9jfbqnjUT+OmaZ/G9BtmuprGr9C5NneHuU1zisPTN6In6S7EbrlM+tVEwDZUa8JHrJap+82/DUJKRdwmsXYwuxPUcYi7Rbm/TatWoqnnrrm7RPFjtzuiZ9aJBVLgtdfXTXrYn/xrq/ygPBa6+umvWxP/AI11f4HnXt+68urPZtX7oXh2LdaTSH4Lw/yIUe2/deXVns2r90Lw7FutJpD8F4f5EA3NBXDJ60dn8J2fkXE6oK4ZPWjs/hOz8i4CIeBT10c2/A13w9hdNSzgU9dHNvwNd8PYXTAea21jrp6y/DWN8PW9KXmttY66esvw1jfD1g9D9D+YvIPwfh/B0qW8LnjePPjeN0dSYfi+txP4710tD+YvIPwfh/B0qq8NfILmG1fkufUUT1PjcJOFqqjoi5bqmef16a4+DIIt0psg1zqzI7GcafyTqvLr01U27vVdi3vmmqaZ8rVXExzxPTDL+R82n+ln/X4X+YnHgYasw+M0lmGmL12mMdgL9WJs0TPPXZr3b90dndXv3/46VjgUA8j5tP8ASz/r8L/MPI+bT/Sz/r8L/MX/AHVt5hg7mY3svt4uxVjrNum7cw8XIm5RRVMxFU09MRO6ecHW0vhr+C0zlGFxdHExNjB2bV2nfE8WumiImN8c088T0KB8Ifr06r9lR8il6HvPDhD9enVfsqPkUgutsN60Gkfwda/c3lo2w3rQaR/B1r9zeQQZwyOtFb/CVn5NxD3Ap66ea/gW74ewmHhkdaK3+ErPybiHuBT1081/At3w9gF1FQOG95qtNewrny1v1QOG95qtNewrnywbvwJut9nn4UnwVtYhXbgTdb7PPwpPgraxIAAAAAAAAAAAAAAAAAAAAAAAAAAAAAAAAAAAAAAAAAAAAAAAAAAAAAAAAAAAAAAAAAAAAAAAAAAAAAAAAAAAAAAAAAAAAAAAAAAAAAAAAAAAAAAAAAAAAAAAAAAAAAAAAAAAAAAAAAAAAAAAAAAAAAAAAAAAAAAAAAAAAAAAAAAAAAAAAAAAAAAAAAAAAAAAAAAAAAAAAAAAAAAAAAAAAAAAAAAAAAAAAAAAAAAAAAAAAAAAAAAAAAAAAAAAAAAAAAAAAAAAAAAAAAAAAAAAADzux/8A8QeJ/wDdFX/ly9EXndj/AP4g8T/7oq/8uQeiIAKK8JDVmO15tYryHL6qruDy7EeJ2DsUzzV35qimur15r8rv7VMLX7KNmeSbPMhw+GwOGs3c0miOq8fVRE3L1e7n3TPPFHapjservmaCYLGZvc1tRjskoxF3O5x04jDRZtcrcm9x+NE007p3zv5926Us/RhwgfsbVn6jn+SC3euNG5JrbJL2WZ/grWIt10zFu7xY5SzV2KqKummY7/RO+OZR/ZjmeN2X7c7GEvXp4mHzCrKsbu5qblqbnEmrd2ondXH+GGy/RhwgfsbVn6jn+S0LNNIbRs1zq/m2Y6U1NfzC/d5e7enKr1M1V79+/dFEQD0Mz7GTl2RZjjo6cNhrl74NMz/s80tKaizDTOobGc5TVTGZWYuRZuV08fi1V0VUcbdPTMcaZjf2d3S9HdfxM6D1JFP005biYj1+SqUe4MWWYLNNs+R2swtU3rdqLuIooq545Si3VVTP4piJ9eIBtmmeDxrfW1E53qvNKctvYv8A6m/HTXfxVe/s1U7/ACvrTVv9SGv7TdhuqdnGDjO7GKt5hl1iqJqxeD41FzDzv5qqqemI3/2omd3Z3cy+br5jgsPmOX4nBY21TewuJt1WbtuqN8V0VRumJ/FIK/8ABc2v4zVcXNL6oxE383w9vlcJiq/psRbj6amuezXTzTv6Zjfv54mZsQ87tndV3SW3XJrFq5PGwed04Kurt0Td5Kv36Zl6IgAAAAAAAAAAAAAAAAAAAAAAAAAAAAAAAAAAAAAAAAAAAAAAAAAAAAAAAAAAAAAAAAAAAAAAAAAAOPEWLWJw92xiLdF2zdpmiuiuN9NVMxumJjsxMOQBRPbpsRzTQ2Y4nM8kw97G6Yrqmum5RE114SJ/sXI6d0divo6N+6Xd2b8JHUulsDZy7O8Nbz7AWYim3VduzbxFFMdEcpunjRH20TPqrvzETExMb4lG+q9iWgdTXq7+MyGzhsVXzzewNU4eZntzTT5WZ9WYkEbUcLHT82t9enM1i73MXbcx7+//AGR3tI4S+faky2/luncBRkeFvUzRcvxem7iKqZ6Ypq3RFG/1Ime1MJar4LGharnGjH6hpjuIxNrd37W/vtl01sA2eZFeovRk1WY36J3xVmF2b0fjo5qJ/HSCrmwjZBmW0DOsPjcfh7uH0xYuRViMTVE08vun/tW+3M9EzHNTHq7om+9q3RatUW7VNNFuiIppppjdERHREPyxat2LNFmxbot2qKYpooopiKaYjoiIjoh9gpnwt9nONyzVd7WGX4eu7lOY8XqqqiN/U96Iiny3apqiInf298drfhNi+3zMtn+V05LmeB8VcloqmqzTFziXcPvnfMUzumJp3zM7p3c8zz9hePEWLWJsXLGJtUXrFymaK7dymKqaqZ5piYnmmEQ6j4Oez7OsTXftYLF5XXXO+qMvv8Sjf6lNUVUx60REA0HPeFlgowdUZDprEV4qY8rVjb9NNFM9uYp3zV62+PXV91jmmrdfTjtX57TiMVhLFdGHqxEUcWxY40zxbVEdEetG+effPPO+bcZHwadn+WYim7iLOZ5nxZ3xRjMVHF/HFumjf+NI+eaK0/nOka9MYvLbNGSVRTEYXDxyNNHFqiqOLxd27njsAqTwMcfRhtqeNw1yYicXll2ij1aqa7dW74NNXvLso10rsS0RpbP8JnOSZfibGYYWqarVycZcqiN9M0zviZ3TExMwkoHnhwh+vTqv2VHyKV1thvWg0j+DrX7nV1FsX0BqPOsXm2c5B1TmGKq49671ZiKONO6I37qbkRHNEdEN1yLKcFkWT4TK8qs8hgMJbi1ZtceqriUx0RvqmZn8cg+NRZNgtQ5FjsozW1F7A4y1VZu0dndPZiexMdMT2JiHn5tQ2eZ/st1RTTem91LF3lMvzOzvpi5unfTMVR9LXHNvjpieeN8bpeijqZrluBzfAXcDmuDw+Mwd2N1dm/biuir14nmBU7Q3CozDAYC1hNX5PGZXLdPF6twtyLVyvd3VExxZn1YmPWZrP+FlhIwldOn9NX6sVMbqa8bfimime3NNG+avW3x67ec84NWz7M79V3D4fMcs4075pweK8r+KLkV7vxOHKuDHs/wV6mvExm+YUxO/k8Ti4imfzdNE98FZMojXO2TaNaxVjE4i/msV01dV0zNu1gLcTviYmPpKY7ERzzPbmV/8owt7BZVg8LisXdxuIs2aLdzE3YiK71URETXMRzb5nndfTuQZTpvLqcBkOXYbL8JTz8nYtxTEz257Mz6s87JgqzwsNk+Nx2Pq1rpzDV4mZtxTmWHtU7644sbovREdMcWIird0cWJ7cxF+xzbnnezrCeJd3DUZrkfGmunDXLk0V2Zmd88nXundEzzzTMTG/o3b5332RxrHYpoTVmJuYrH5LRhsbcnfViMFXNiqqezMxT5WZ9WYmQRnc4WORRh+Nb03mdV/d9JVetxTv/xc895A+17axne1HH4W3irFGDy7D1TOGwFiZr8vPNxqqumursdERHYjnnfZGngs6Fpu8acdqCqnuJxNrd4Lf32/6J2S6L0ZfoxOSZLZ6up56cXiKpvXaZ7dM1b+L7XcDQuCps0xujcgxmdZ9Yqw+a5rFNNGHrjdXYsU88RVHYqqmd8x2Iins74TwAAAPyuimuiqiumKqKo3TTMb4mO0o/wg9ieN0bmWJzzTmGuYjTF6qblVNuJqqwMz001R3Haq7HRPPumbwvyqmKqZpqiJpmN0xPZBSDZZwjM+0fl1jKs6wlOeZZZiKLM13Zt37VMdFMV7piqmOxExv7G/ck29wschixvsabzSu9u+lrvW6ad/rxv/AHJC1XsH2f6jxFeIvZN1Bia531XcvuTY3z/gjyn4+K1W3wWNC0XONVjtQ109xVibW7vWonvggPa1t21FtBwdeWUWreU5JXO+vC2K5rrvbp3xFyuYjjRHaiIjt7+ZIXBl2K42rNMJq/VuErw2Gw8xdy/B3qd1d2v+zdqpnopjppieeZ3T0RG+ddHbHtDaRv28TlWRWK8bRO+nE4qqb9yme3TxpmKZ9WmISAA0TbLs9wu0fRt7KrtdNnH2p5bBYiqP+3diOiftZjmn3+mIb2A838DitWbItdTXTRdyzOcJM0127lO+i9bnpiY6K6Kt3THqTE743rB5LwssvqwVMZ3prF0YuI3VTg79NdFU9uIq3THrc/rp/wBXaP0/rDAxhNS5VhswtU7+JNyndXb39PFrjdVT+KYRRjeC7oLEX5rs388wlMzv5OziqJpj4dFU98EM7WOEbnGr8qv5PkGC8Rctv0zRfucrx796iemnfERFFM9mI3zPb3b4fHBw2OYzVudYXUGf4WuzprC1xdopu07ura4nmppiemjfHlp6J6I7O6w+luD/ALP9PYijERlVzMsRRO+mvMbvKxE/4IiKJ/HTKVrdFNuimi3TFNFMRFNNMboiO1AP1WXhw/WDSvsq/wDIpWaazrjQmm9dYfC2NU5d1dawtVVdmnl7lrizMREz5Sqnf0R0grvwGvqjWf8Ahwf77y1zVNDbPNL6EqxtWlcr6gnGRRF//wBRdu8ficbi/T1Vbt3Gq6N3S2sB5b5Z9d8J9/o+VD1IRba2A7M7V6i7b01uuUVRVTPV+J5pjn88BKTWNp+QXNUbPdQZNh904jF4OuizEzuibkRvoifbRDZwHmdonUOO0JrfL85s4f8A9blt+ePh7u+mZ5poronsxMxNUeotvozhJZRqrU2T5Hhcgx9jFZhepszXcu0TRbmezzc8+9Dbtf7EtF63zCvMMywV7CZjc/7mKwNzkq7nq1RMTTM+ru3+qxmi+D5ozSWfYPOMFczbE43CXIu2asViKZimqOzuoop3/jBIuuPMXn/4PxHg6nnZsv65ekvwvhPDUPSfHYWzjsFiMJiqOUw+It1WrlG+Y41NUbpjfHPHNPYR1lewvZzlWZ4TMMBp3ksZhL1F+zc6uxNXEroqiqmd03Jid0xHNMbgSWACAOGt1rMq/DVrwF9G3Al83mffg3/7tC1GtdHZFrfKrWW6nwPV2CtXoxFFvlrlrdcimqmJ30VRPRVVzb93OxuiNmWkdD4/EY3S+UdQ4m/a5G5X1Teu8ajfE7t1ddURzxANyebe2Lrsax/C2K8LU9JEbZxsP2d5zm2MzPMtPctjcZeqv37nVuIp49dU76p3RciI3zPREbgVW0Nr/WWw/N68rx+Bm9l2IinE1YDEVTFFcVRExdtVxv3TMc2/dMc26Y3xzS7Vwssk6k41OmcynFbv+3N+iKN/+Lp+KnXVGjNO6pym3luoMpw2Nwlqni2ouRPGtc27ylceWpndHTEwinGcF3QeIvzctYjPcLRM7+TtYqiaY+Fbqnvgq/tY2nZ5tNzizezKmmxg7EzThcBYmZot7+mZ7NVU83P70Qs9wWNl2I0bkl/P8+sTZzvM6Ioos1xuqw9jfv4s9qqqYiZjsbqY5p3w3LQuxjROi8XbxmV5X1RmFud9GLxtfLXKJ7dMT5WmfViIlIwCl/C80Disp1jOrMHZqryrNIpi/XTG+LOIppindPaiqIiYnszxl0HXzDBYXMsFeweYYazisJep4lyzeoiuiuntTE80gpPsW4QGN0FktGRZxl9WaZTaqmcPVbucS7YiZ3zTG+JiqnfMzEc27fPPu5khZzwssBThaoyTTOKuYiY8rVi8RTRRTPbmKYmZ9bfHrtzzzg07P8zxNV7D2szyzjTvmjBYmOLv9SLlNe71ofuScGnZ9lt+m7iLGZZnxZ3xRjMV5X8cW4o3gqLrvPtT67v39W6gi5dwsXqcHTdpo4tizVMVVU2qI9amqezPZmd8881cB/6/6q9i2Pl1LH6h2eaU1DpzCZBmmTWKsnwl2L1jC2Kq8PRbrimqmJjk5p7FVXvvjQ+zfSmhcRir+lsq6hu4qmmi9V1Rdu8aImZiPL1VbumegG3KmcNnTWJ8VMh1Pat1V4WqxOX3q4jmt1U1VV0b/X49fwVs3TznKsDneWYjLs2wlnGYHEU8S7Zu08amqP8A9uff2AUo2C7cqNnGTYvJs1yy9jsuu35xNquxXEXLVUxEVRunmmJ4sT0xunf07+a1GyDaPhdpmSY7M8DgL+Bs4bFThuLeriqqrylNW/m6Ppujn6Gj4/gv6BxWLqvWbmdYO3M7+RsYqmaI9Ty9FVXfSTs50Hkmz7Jr2WaeoxFNi9e5e5Vfu8eqqvixTv39Ec1MdEAhrhueYvT34Qq8HU1bgPfX3Vfsax8qtZTW+iNPa4wWHwmqcv6uw+Hucrao5a5a4tW7dv30VUzPNPZdXQ+zjSmhb+LvaVyrqG5iqaaL09UXbvGimZmPp6qt3TPQDblWuFLscxeOxt7WelcLVfuV078ywlqnfXMxG7lqIjp5o8tEc/Nv7a0oCgux3bfnmzizOXV2Kc0yOapqjCXa5oqtTPTNuvdPF39MxMTG/tTMymTFcLLJacJNWF0zmNzFbuai5fooo3/4o3z3koa12L6G1fibmLzLJqcPjrk768Tgq5sV1T2ZqiPK1T6sxMtMs8FrQlu9x6sZn9ynfv5OvE2+L3rcT3wVh2ia91LtX1Lhpxluq5VxuSwOW4SiqqmjjdimnnmqqebfPTPqRuiLY8G3ZRXs+yK9mOdUUTqLMaYi7TExMYa10xaiezO/nqmObfER2N87xojZxpTRFMzpzJ7GGxExxasTVvuXqo7MceqZmI9SN0eo24B5zbdOvBq78IXP3vRlHOe7E9n2fZxi81zbT/L4/F3Ju3rvVuIo49U9M7qbkRH4oBmNj/Wo0d+CML4KltzqZPluEyfKcHluW2uRwWDs0WLFvjTVxKKYiKY3zMzO6Ijnmd7tggHhqdavLPwza8DfRnwJfN/nv4MnwtC1etdHZFrbKrWW6nwPV2CtXoxFFvlrlrdcimqmJ30VRPRVVzb93OxmidmOkND5hfxul8o6hxV+1yNyvqm9d41G+J3bq66ojniAbkAAhrhbdZbMPZWH+XCZWG1dpjKNX5LcynUWE6sy+5VTXVa5Wu3vmmd8TvomJ6fVB5v6XyTOc4v4y/p6xfu4nK7HV9c2JnlLdFFdMcendz74mqmebn3RM9hYDQvCoxmBy61hNYZPOY3bdMU9W4S5Fuuvd2aqJjdM+rEx6yw2idmOkND5jfx2l8o6hxV+1yFy51Teu76N8Tu3V11RHPEdHaYXWmw3QmrMXcxmMymcHjbk767+AucjNc9mZp56Zn1eLvBDeteFXdxOW3cNpDJK8JirlM0xjMbcpqm16tNuOaZ7UzO71JQhs80Znm03WUYPCTdu3L1zlsdjrm+qLVMzvquVz2Znn3R0zK1eB4L2gsNiIuXr+eYuiJ38lexVEUz8Cime+l7S+msm0rllOX6ey7D4DCUzv4lmndxp7dU9NU+rMzIOfT2T4PT+R4DKMst8ng8FZpsWqezxaY3b57cz0zPZmWQAGlbZ9LfRjs0z3KKKOPiqrE3sNG7n5ajy9ER68xxfWmXnC9QdTZzhtPaezLOMdO7DYHD14ivn3b4ppmd0erPRHqyoDseyGvXu2DK8PiLNHIXsXVjsXRRTuoi3TM3Kqd3Yiean20AutsP0v9CGy/IssuW+JipsxiMTExz8rc8vVE+tvin2regAAAcOOwmHx+Cv4PG2aL+Fv26rV21XG+muiqN0xMdqYlzAKF7c9jGabP8AMr+PyyzexmmLlfGtYimONVht8/SXe1u6Iq6J5uzzM7s04SufaawFnLdR4OM9wdmIot3qrvJ4iintTVumK93qxE+qutcopuUVUXKaaqKomKqao3xMT2JRZqjYHs+1Bfrv15POXYiv6avL7k2Y+Bz0R8EEf4rhZZHTh5nCaazK5f3c1Fy/RRTv/wAUb57yC9qW1zU20/E2sHiKYw2WxcibOW4SJmKq+iJqnprq7XY7UQshY4LehLd3j14vP7tO/fxK8TbiPW5rcT30jaK2ZaQ0XXF3T2SYexiojd1Vc33b3P07q6pmY9aN0AiLgz7FMRpu9b1Xq7D8nm00zGCwVcb5w0THPcr7VcxviI/sxM7+eeax4AiXhVdY7P8A/Hhv/Itq18Efr0YH2LiPkLsaq05lWrMjxGT5/heq8uvzTNyzyldvjcWqKo8tRMTHPETzS1rSOyTRGkM6t5tp3JOo8wooqopu9V37m6Ko3TG6uuY6PUBvYAKgcN7zVaa9hXPlt34E3W+zz8KT4K2lnXGzXSeucVhsTqnKerr2Gom3aq6pu2uLTM75jdRXTE8/bd3ROitP6Hy+/gdL4DqHC37vLXKOWuXeNXuiN++uqZ6IgGxKK8JPZVidF6mxGdZXh6qtN5hdm5RVRTzYW5VO+bdXajfvmn1ObphepwY3DYXHYa7g8bZs4jD3qJpuWLtMV010z0xNM80wCmGyfhH5ppLKMPk2osBOcZfh6YosXqbvEv2qI6KZmYmK4jojfumO3PM3XP8AhY4OMFXTp/TWIqxcxuprx16mmiie3NNG+avW3x67eM/4Nez/ADbFVX7FjMcrmqd80YHExFG/1Irpq3etG6HLp3g4bPsnxNF+9g8bmldE76Yx+I41O/1aaIpifWmJgFNNZ4/UWpcT9FepOXuxmV2u3axNdPForm3Eb6LcdzTxqY5ubn7e9YzgN/UWsfvmE/ddYrhr4nBYfE6OyTA27NnqOxfvchapimm3RXNumiIiOiP+nX7zYeBBgblvTep8fNM8lfxdqxTPbmiiZnwkAsu8t6PrvT9//wDqepCLY2A7M4vcrGmv+pxuNv6vxPT0+eAlJWDhx/WrSP37E/JtrPtX1zoLTWurWEt6qy3q+jCVVVWY5e7a4k1bt/0lVO/ojpBX/gMfS619fBf/AH1qGq6F2faY0JGNjSmWdQdW8Tl//UXbvH4nG4v09VW7dx6ujd0tqBx4j6nu/wCGf3PL/T31/wAs9lWvlw9Q6qYqpmmrniY3Si/D7AtmmHxFq/Z03xbtuqK6Kur8TO6YnfE/9wEoqp8MLZzjb+Ps61ynD138PFmmxmNNuN82+L9LdmO53eVmexxY7a1j8qpiqmaaoiaZjdMT0SCg+xTbXmmzW3ey+5hKczyO9Xys4aq5xK7Vc801UVbp3b90b4mN07uxz75fzThZZXTg5nK9M425ipjmjE4imiiJ9emJme8kHVXB92f6hxVeJ8TLuWX6531VZdd5KmZ/wTE0R+KIYjKeDHoDA4im7iPFfMKYnfyWKxURTP5umie+CrWt9S6x2p38fn+Z27uIwGV24qrpsUTTh8HRVVFMRG+emZmOmZqnd2o5s7wVsfRgdteS03ZimnE279iJntzaqmPfmmI/GuxVo3T/ANCWJ0zZyvDYfJMRaqs3MNYp5OJiY553xz8bs8bp387S8l2CaBybN8FmeXZbirWMwd6i/Zr6tuzxa6ZiYndxufnjoBKiiHC269OYexcP4OF72iau2R6I1fnVzNtRZJ1ZmFymmiq71Xft74pjdEbqK4jo9QGB4K/WM09/ixP/AJFxLLE6V07lWlMiw+T5BhepMtw81Tas8pXc4vGqmqfLVTMzzzM88ssAACH+EPsjp2jZRZxuVTbtajwNExYqrndTiLfTyVU9jn56Z6ImZ38074qJpnUmsNkWqr8Yam/luPpmKMTgsVbnk71MTzRVT2Y6d1UTv5+aed6NsLqjSmQ6qwkYbUWU4PMbUb+Ly9uJqo/w1dNM+tMArvknCzwk4emnPNL36L8R5avB4mKqap7cU1REx62+fXfec8LPBU4eqMk0xibl+Y8rVi8RTRTTPbmKYmZ9bfDcM04Mmz/GXaq8PTm2Apn+xhsXExH5ymqe+48v4MGgcLdiq/czrG0x/Yv4qmIn4FFM98FUdUaj1VtX1hau4um7mOZ3v+lhsJhbc8W3T08WinsR2ZmfXmVzeD3sx8bfSlynHzRXnuYTTdxlVE74txETxbUT2Yp3zvnszM9jc3PSOi9OaPw9VnTWT4TL4qjdXXbp33K4+2rnfVV+OZbCDr5jgsPmOAxOCx1mm/hMTbqs3bVfRXRVG6Yn14lQHbTsqzbZrn9dy1Rev5DducbB46mPpezFFcx9LXHf3b47MR6DODHYPDY/CXcLjsPZxOFu08W5ZvURXRXHammeaYBT7Z3woM3ybL7OA1Zl3izRapimjGW7vJ390d3viYrn1eae3vltmccLLLqcLV4jaZxdzEzHlZxWIpoopntzxYmZ9bmbzqDg47Pc3v13rOCxmV11zvmMDiOLTv8AUpriqI9aIiGPy7gwaBwl6K79zOsdTE/9vEYqmKZ+BRTPfBWPG5prfbVrvDRTN3GZlM/9C1ZiaLODo3x5aO4pjm31TO+ebnmdy/GkMtxuT6YyzL81zK7mmOw9im3exl36a7V2Z/2jfz7ojfMzvl8aV0tkek8B1FpzK8Ll+HndNUWaN01zHZqqnnqn1ZmZZoEbbe9nNO0bRNeEw3EozjB1TiMDcq5omvdum3M9iKo5vXimewpHpHU2pNl2sq8Vgqa8FmeGqmxisJiaJ4tdO/nt3Kebm5ont9ExL0lmYiJmZ3RDTdd7NNJ68opr1DlVq/iaad1GLtVTbvUx2PL09MepO+PUBDGXcLLKasHTOZaZx1vFxHPTh79FdEz687pj3pRxtJ216n2rVWtMabyu5gcFjK4t9SYeubt/FTv5qaqt0bqezuiN3bmYTPRwWtCU3+UnGZ/VRv38nOJtcXvW9/fSDp3ROjtmOTY7MMmyuxg6cPh67uIxdczXdmimnjVb66pmYjm6I3R6gPOvCUzRj7NNUbqou0xPvvUx5gacwl3NtUZXg7Uca9jMZatUxHZqrriP93p+CnfDc82mnvwfV4SpIPAo62mcfhevwNlKWt9mektcY3D4vVOU9XYjD2+StV9U3rXFp37926iumJ557LIaJ0ZkOiMsvZfpfAdQ4O9em/Xb5a5d31zTFMzvrqmeimObfu5gbC1rad1ttWfgnF+BrbK62Z4HDZpluLy/HW+VwmLs12L1vjTTxqKqZpqjfG6Y3xM88c4POXY312dH/hbDeEpekaN8m2H7PMlzbB5nlunuRx2Du037Fzq3EVcSumd8Tum5MTzx0TG5JACkvDP67GC/BNnwt5dppOtNlejda5tRmepsm6tx1FmLFNzqq9b3URMzEbqK4jpqnn3b+cGl8ELrNYb2bf8A3wmHNMBhc0y3FYDMLNN/B4q1VZvWquiuiqN0x70sdpDS2TaPyanKtOYPqPAU11XItcrXc8tV0zvrmZ77NA89tsuy3N9meoKqqab17JLlzjYLMKI6OzFFcx9LXHf3b49SQ9nvChzbKMvtYHVuWeLFNqmKacZau8nemI7uJiYrn1eb1d8rf4/BYXMcHdwmYYazisLdp4tyzeoiuiuO1NM80oiz/g37Pc2v1XrODxuV1VTvmMDid1O/1Ka4qiPWiIgGjZzwssvpwlUZLpnF3MTMeVnF36aKKZ7cxTEzPrc3roOvZhrfbTr7DzRVdxeZzVHI02d9uzgqN/00bvpKY5p39Mzu6Z3LOZbwYNAYS9FeIrznHUxP/bxGKpimfzdFM99LWl9MZJpXL+otO5Zhcvw3TVTZo3TXPbqq6ap9WZmQcmlsvxeU6cy7AZlmN3M8bh7FNu9jLsRxr1URz1T/AF5+3MzvlVThvearTXsK58tb9qGuNmuk9c4rDYnVOU9XXsNRNu1V1TdtcWmZ3zG6iumJ5+2CJuBN1vs8/Ck+CtrENd0TorT+h8vv4HS+A6hwt+7y1yjlrl3jV7ojfvrqmeiIbEDW9pfW41V+CcX4Gp5/7Heuxo78LYXwtL0bzPA4fM8txeAx1vlcJirVdi9b4008aiqJpqjfG6Y3xM88c6P8n2H7O8mzbB5nlunuRxuDvU37Fzq3EVcSumd9M7puTE7pjomNwJJRtwidNYnVOyTO8HgLdV3G2Yoxdm3TG+a5t1RVVER2ZmnjREdvckkB5vbI9d4jZ1rTD57Yw0Yq3Fuqxfw81cTlLdW7fETundMTETHN2Fudmu37Kte6wweQZfkuOw12/buXJvX7lG6niUzVu3Rv39HqO/rTg/6F1VmV3MLuExWW4u9VNd2vL7sW4rqnpmaaqaqYn1oje7GzvYdpLQee284yirMr+YW6aqKLmKvxVxYqjdPNTTTHRIJRAAVe4YOznG5hcw2s8nw9d+mxYjD5hbtxvqpopmZpu7uzEb5ie1EUz0b5i0JMRMbp54BQDYrtmzXZnVfwkYWnMslxFfKXMJVXxKqK90RNdFW6d0zERviYmJ3R0dKZsx4WWU04OZy7TGOuYqY5qb+IoooifXiJmfehIerdgWgNSYq5iq8ruZbibk7668uucjFU/wCDdNEfipYTLODDoDB4iLmIqznH0RO/ksTiqYpn83RTPfBV/XGqtZbWcXjc2x9q5fwGVWpvVWsNRNOHwduZiN/PPTPNzzM1Tu7Uc3e4MuPoy/bbpuu9MU0Xa7tjfPbrs100/GmF5LGjtP4bSuJ05hMqw2GybE2a7F3DWKeJFVNUbqpmY5+Nu/tb9/qtHyvYBs/yvMsJj8DlmLtYvC3aL9muMbd8rXTMTTP03biASuoBwo+vtqb3L/4tpf8AaBqnY7oTVWe4rOc+yLqvMsTxeVvdWX7fG4tMUU+VpriI8rTEc0dgHV4OHWT0r94r8LWkljdN5Hl2mskwuUZLh+psuwtM02bXHqr4sTMzPPVMzPPM9MskCHOFr1lcy9k4fwkK/cDzrwU/g+/++lcvVumco1dktzKNQ4TqzL7lVNdVrla7e+aZ3xz0TE9Pqtf0dsn0Vo3OPFXTeS9RY/k6rXK9VX7nlat2+N1dcx2I7AN5VX4WeynE4nFV630/hqr2+iKczsW6d9UcWN0XojsxuiIq7W6J7cxag6ekFBNjW23Otm9urL6sPTmmR11zX1JcuTRVaqnpm3Xundv7MTExPqTMymTGcLLJqcJNWD0zmFzFbuai7fooo3/4o3z3kg6w2BaC1Pi7mLuZbdy3FXJ313MuuclFU9viTE0b/WpYXKuDFoDA4im5iPFjMKYnfyeJxURTP5umie+CsG0HVWrtqtzMNRZjYqnKsoop30WaZjD4SmuumiIjf01VVTTv7M7u1HNtnA767/8A+jr/AO+hb/EaH01f0hd0vOUYa3kN2IivCWN9qmrdVFUTvomJ376Ynfv3zu52L0dso0Xo3OPFTTeS9RY/k6rXK9VX7nlZ3b43V1zHYjsA3gABj9Q/WDM/Yt35Esg+L1qi/ZuWrtMVW66ZpqpnomJ5pgHl9p76/wCWeyrXy4eojQrOx/Z/YvW7trSuXU3KKoqpqimd8THPE9LfQGN1JkuD1FkGPyfNLfKYLG2arN2ns7pjpjtTHTE9iYhkgHmlqTKc22d69xGBruVWMzynFRXZv0xu38WYqt3KfUmOLV+N6BbLtY4bXeiMtz3C8Wmu9RxMRapn/tXqeaun3+ePUmJ7Ls6g0PpfUWOjG57kGW5hi4oi3F7EYemurixv3RvmOjnl3NO6bybTWGu4fT+WYTLrF2vlK7eGtxRTVVu3b5iOzuiAVx4cv1Lo3/Hi/wB1l1OA19Vay/wYT995YbXOgNM67owVOqss6vpwc1zYjl7tricfdxvpKqd+/ix09p86G2eaW0JXjKtK5X1BVjIoi/PVF27x+Lv4v09VW7dxp6O2DawAAAU14bXm/wAi/BkeFrShwMOtPjvwte8FZSRrbZjpDXGYWMbqjKOrsVYtcjbr6pvWuLRvmd26iumJ55llNF6QyPRWU15ZpnA9RYKu9N+q3y1y5vrmIiZ311TPRTHNv3cwM8qrw1tI8+Tatwtvp/8Aw/FzEevVbqn48b/8MLVMVqnTuVaqyPEZPn+EpxmXYji8pamuqjfxaoqiYqpmJjniOiQeeWx/SdWtdouS5LVRNWGuXouYqY7Fmjy1fP2N8Ruj1Zh6Q0U00UxTREU00xuiIjdEQ0zROy/R2iMyvY/TGTU4LGXbU2a7s4i7dmaJmJmI49dW7niOjtN0AeXenvr/AJZ7KtfLh6iIuw+wLZph8Rav2dN8W7bqiuirq/EzumJ3xP8A3ASiAAACrnCV2H4zMsyxOrdG4acRfveXx+Atx5eqrs3bcdmZ7NMc8zzxv3yh3Zdtj1Ts1qrwGH4mMyuK54+XYyJiLdW/n4k9NE7+mOeN+/fG96CtQ1ls10hrKqbmociwmJxMxu6poibV71N9dExVPrTMwCGMDwsslrsxOO0zmNm7u56bOIouU+/MU/uYLVnCuxV/CXLOldP04W9VG6MVjb3KTR6sW6YiN/r1THqS3zF8FzQd+5NVrFZ9hqZ/sWsVbmI+Fbme+yGS8GzZ7l12m5iMLmGZTTzxTi8VO78cW4p3gqNpTTGqdq2sLsYSL2Ox2JucpjMde38S1Ezz111dER2ojtboh6AaB0tgtF6Ry7IMt31WMJb4s3Ko3Tdrmd9Vc+rNUzPqdDJZJk+W5Fl9GBybAYbAYOj6Wzh7cW6d/b3R2fVd4GqbT9FYHX+jsZkWYTyc3N1zD34jfNi7H0tcR+OYmOzEzHZUIzbK9V7J9bW4vcvlmb4Ovj2MRb+ku09HGonoromOaY9eJjph6RMTqXTeTaoy6cDqDLcLmGFnnii/RFXFnt0z00z6sTEgrXpfhYRRgrdvVGna7mJpiIqv4C9EU1+rxKuj4U/icOruFdevYK5Y0nkHU2IrjdGKx12K+J6sW6Y3TPr1bvUlv+Z8GHQGMvTXh6s5wFMz/wBvD4qmaY/OUVT33byLg3bPcrv03b+Ex+Z1UzvinG4mZp3+rFEUxPrTzArpsU07rXaFtKo1Dhsyx+GqtX4u47OuNzx26KZnmqqmObibpiI6Y3cy+LrZbgMHleCtYPLcLYwmEsxxbdmxbiiiiO1FMc0OyCuHCw2VYnUFi3q7T2Hqv5hhLXJ47D26d9V21HPFdMR01U88THTMbu554G2O7YM72Z4i7Zw1qjH5Pfq497A3a5pjjdHHoq5+LVuiInmmJ7Mc0bvQeqqKd3GmI3zu50Z622G6F1fjLmMxmWVYLHXJ33MRgLnI1Vz25p3TTM+rxd4I3u8LLJIwnGtaZzKrFbv+3Vfopo3/AOLnn4qC9pevtV7WcRiMbiMNVRk+VW+W6lw0TyOGpmYp49dU9NUzMRvn8URzrK5fwX9A4W/Fy/dzvG0RO/k7+KpimfgUUz33Jt/yzINDbAc6yzI8BhcusYquzh7Vq1Tum5XNymqZmZ56p4tFU75mZ5gVx4LXX10162J/8a6v8odwTMDcxe2vK71umZpweHxF+ue1E2pt/vuQviDzr2/deXVns2r90Lw7FutJpD8F4f5EMbn+xXZ/qDOcXmub5B1Rj8XXyl671ZiKONV291NyIj8UN4yXK8HkmUYPLMss8hgcJaps2LXGmriUUxuiN9UzM83bkHdQVwyetHZ/Cdn5FxOrBay0lkmtMopyvUuC6twMXab0WuVrt+XiJiJ30VRPZnsgqTwKeujm34Gu+HsLptL0Vsu0dojNLuY6XyfqHGXbM4eu51Veu77c1U1TG6uuY6aaefdv5m6APNbax109ZfhrG+HrelKNc22G7Os3zXG5lmGnuWxuMvV4i/c6txNPHuV1TVVO6LkRG+ZnmiNwNw0P5i8g/B+H8HSxe1TQ+C2g6NxeR46qLVyrddw2I3b5sXo38Wrd2Y55iY7MTLaMDhbOBwWHwmFo5PD4e3Tat0b5ni00xuiN88880dlzA83MwwGq9k+t6OVi/lec4OvjWb1HPRdp6ONTPRXRMc3vxMdMJ70zwsKKcHbt6n05XViqYiKr+AvRFNc9viVfS/ClZHU+mcl1Tl84HUOWYXMMN0xTfo3zRPbpnppn1YmJRJmXBh0Bi7014evOcDTM/wDbw+KpmmPzlFU98Ef6w4VuIv4K5Y0lkPUuIrjdGKx1yK5o9WLdMbpn15mPUlomwvTWtNe7SaNR4fMsfhabN/lcdnM1eWno326ZnmqqmObi7piI6Y3bomxGQ8G/Z7lV+m7fweOzOqmd8RjcTM07/VpoimJ9ad8Jdy/A4TLcFaweXYaxhcJZp4tuzYoiiiiO1FMc0A7Dzw4Q/Xp1X7Kj5FL0PR5qLYvoDUedYvNs5yDqnMMVVx713qzEUcad0Rv3U3IiOaI6IB2thvWg0j+DrX7m8ujkWU4LIsnwmV5VZ5DAYS3Fqza49VXEpjojfVMzP45d4EGcMjrRW/wlZ+TcQ9wKeunmv4Fu+HsLb6y0nkms8ojK9S4Lq3AxdpvRa5Wu35eImInfRVE9meyw+itlujtEZrdzLTGT9Q427ZnD13Oqr13fbmqmqY3V1zHTTTz7t/MDdVZuGvprE4vJMi1FhrdVdnA13MNiZiN/EpucWaKp7UcamY39uqFmXBj8HhswwV/B46xaxGFv0Tbu2btMVU10z0xMT0wCiewLbJ42MZjg8fl1zH5Xja6bsxarim5auRG7fG/mmJjdExzdELW7HdquC2n05vcy7LcTgrWX1WqZm/XTM18eKuxHRu4vb7LVs34MmgMfjK79jxXy+mqd/I4XFU8SPW49FU99vezPZtkGznCYyxp2nFf+smiq/cxF3j1VzTv4vYiI+mnogG6AAAAAAAAAAAAAAAAAAAAAAAAAAAAAAAAAAAAAAAAAAAAAAAAAAAAAAAAAAAAAAAAAAAAAAAAAAAAAAAAAAAAAAAAAAAAAAAAAAAAAAAAAAAAAAAAAAAAAAAAAAAAAAAAAAAAAAAAAAAAAAAAAAAAAAAAAAAAAAAAAAAAAAAAAAAAAAAAAAAAAAAAAAAAAAAAAAAAAAAAAAAAAAAAAAAAAAAAAAAAAAAAAAAAAAAAAAAAAAAAAAAAAAAAAAAAAAAAAAAAAAAAAAAAAAAAAAAAPO7H/APxB4n/3RV/5cvRF53Y//wCIPE/+6Kv/AC5B6IgA87M4ov7Ndt96u7aq/wDwjN4xFNHRNyzFyK6d3+KiY996EZTmOEzfLMLmOW36MRgsVbpu2btE74rpmN8Sh7hEbGY2g4a3m+Qzas6jwtvicWueLRi7cc8UVT2Ko5909HPunm3TFb9L6+2ibGsTXlN3D3sPhormqcvzOxVNrf2aqJ3xMRPbpq3T084L+MbRnuVXM+u5JRmGFqze1ai/Xg4uRytNE9FXF6d38Y7cKc5rwnNdZth+o8qwOV4HEXfKxdw1iu5d3/axVVMd6We2D7G9T5tq/Daz1tcx+Aos3oxVFN+5VTi8Vc7E1c/Gpp7e/dMxzbt07wW1xmHt4zCX8NfjjWr1FVuuO3TMbp/e89dDY27st224KvNoqojKcfXhcVO6f+3PGt11xHZji1TVHb5noer9wk9il7WVf0SaVt0TntuiKMThpmKeq6KY5piZ5uPEc3P0xu7Ubwn6zdt37NF2zXTctXKYqorpnfFUTzxMT2YdfN8xwuUZXi8xzC7TZweFtVXrtyropppjfM95RnRu2bXuzCx9D+MwtN3D4bytGDzaxXTXYjtUzvpqiPUnfEdhwax2o6/2vTRkWHws1YauqJnL8qsVzFyYnmmud9VUxE8/PMU9ndzAxWy7D39ZbdsmvUW542JzfxQu09zRTcm9Xv8AxRMPQ1CHBv2O3Nn+DvZxqCLdWosZb5Pk6ZiqnC2t8TNETHNNUzEb5jm5oiOzMzeAAAAAAAAAAAAAAAAAAAAAAAAAAAAAAAAAAAAAAAAAAAAAAAAAAAAAAAAAAAAAAAAAAAAAAAAAAAAAAAAAAAAAAAAAAAAAAAAAAAAAAAAAAAAAAAAAAAAAAAAAAAAAAAAAAAAAAAAAAAAAAAAAAAAAAAAAAAAAAAAAAAAAAAAAAA0PaDtX0toHMrGA1JicRZxN+zy9um1h6rkVU8aaemOzviW+Ig217E8PtOzbBZjVnd3LMRhcP1PERhovU1Rxpq37uNTO/wAt2wQVt+2829c5R9D+mMNicLk9dcV4m/iN1NzEcWd9NMUxM7qd8RPTvndHRu55I4HugL2S5Fi9WZpZm3is0oi1g6ao3VU4eJ3zV7eqI3epTE9lkNDcGPS+Q5haxue43EZ9dtTxqLNy3FmxM/bURMzV601bu3Ep7oppooppopimmmN0REboiAfoAAAAAAAAAAAAAAAAACjG0vW20TRm2zF5zmlyrCZhbmbeHtc9WFu4TjeVopjm41E9M9E8bfPNVHNedhNW6UyPV+WTgNSZbh8fhummLkeWont01R5amfViYBC+lOFJpXHYOiNR4HH5VjYjy82qOXszPbiY8t+Kafxy5NT8KLSGBwVzxAwmYZrjJj/p01W+Qtb/ALaqry3vUz+J0M/4KWn8VfquZHn2YZdTVO/k79qnEU0+pHPTO715l0cs4JeW271M5pqvGYm1v56cPg6bNU/jqqr/AHArpm2P1JtT17VfrtV4/OsyuxRbs2ad1NEdimmP7NFMdmZ5oiZmemV+Nk+jLOgtCZbkVqqm5etUzcxN2nouXqueufW380epEPzZ9s40xoHDVW9OZdTav3I4t3FXZ5S9cjtTXPRHqRuj1G4AAAAAAAAAAAAAAAAAAAAAAAAAAAAAAAAAiHhQXdV29meIp0laqqsV1TTmVVnfN6nD7ufixH9meiqY54j1N8xA+xzhFZhpDL7GTaow13NsosxFFi9bqjqixTHRTz81dMdiJmJjt7t0LrIm15sC0Rq7EXMX1HdynH3Jmqq/l9UW4rnt1UTE0z6sxETPbBj6eEts8nDcrOKzKK92/kpwdXG9bp3d9CG3HhA39b5XdyHTeEv5fkt2Y6ou35jlsREc8U7qZmKad/TG+Znm54jfE7pd4JGHm9vs6yu02t/0tWWxVV7/ACsfubho7gzaNyTE28Tm93GZ5eonfFvETFuzv9Winnn1pqmPUBFfBL2Z4rNNRWdZZth6reVYCZnBceN3VF/o40dumjnnf3W7d0SuQ48PYtYaxbsYa1Ras26Yoot26YppppjmiIiOaIcgAAAAAAAAAAAAAAAAAAAAAAAAAAAAAAAAAAAAAAAAAAAAAAAAAAAAAAAAAAAAAAAAAAAAAAAAAAAAAAAAAAAAKr8MTH6ywWZ5Ndws3sNpixVTes4jC1TExiomd03Jj6WqP7PY6Zjn37v3ZxwpLNvA2sHr3AX68RREU+KGBppnlPVrtzMbp7c0zO/tQtBjsHhswwd7CY/D2cThb1M0XLN6iK6K6Z7ExPNMIQ1dwY9G5xfrxGT3sbkl2qd/J2Kou2d/+Crnj1oqiPUB2cw4TOz7DYabmHu5njLm7mtWsJNMzPr1zEd9WPbTtYzPadmtjlLHUWUYWZ6lwVNfGnfPNNdc/wBqqejo3RHNHZmZls8EjDxeib2sbtdruaMtimr3+Vn9yUNnewnRuicVax1jDXczzO3PGoxWPqivk57dFERFMT2p3TMdsGtcFPZnitH6fxOfZ5YqsZvmtNNNFiuN1dixHPEVR2Kqp3TMdiIp6J3wn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HiMPZxNqbWJtW71uemi5TFUT+KXIA6mDyzAYGqasFgsLh6p6ZtWqaJn3odsAAAdfGYHCY6iKMbhbGIojopvW4riPffWEwmGwdrk8Jh7Ni308W1RFMe9D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VC297YtdaV2sZ3k2Q53GFy3DchyVnqSxc4vGsW658tVRMz5aqZ6WleP9tU9Fv2dZ+YcJ7r+5t7k8DbXy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N8f7ap6Lfs6z8w8f7ap6Lfs6z8xfIBQ3x/tqnot+zrPzDx/tqnot+zrPzF8gFDfH+2qei37Os/MPH+2qei37Os/MXyAUGucILafF7dXqCLc83lPE/Dx++3vX5UN4T3X9zb3J4G2vkAAAAAAAAAAAAAAAAAAAAAAAAAAAAAAAAAAAAAAAAAAAAAAAAAAAAAAAAAAAAAAAAAAAAAAAAAAAAAAAAAAAAAAAAAAAAAAAAAAAAAAAAAAAAAAAAAAAAAAAAAAAAAAAAAAAAAAAAAAAAAAAAAAAAAAAAAAAAAAAAAAAAADUNZ7SdI6MpqjUGd4WxiKY39TUVcpen8nTvqj15iIBt4qprbhWVTyljReSbuxGLzKe/Fqie/NX4kycH3U+baw2Y4HOc/wATGJx96/fpqrpt0243U3JiI3UxEc0RuBI4AAAArttq4RdnTGZYjItHWLGPzOxM28RjL2+bNmuOmmmImOPVHZnfERPNz8+6I8Jrjbnqm31fldeoL+Fq56LmDy+KbUx6k00bp74Lyij+V7e9pujs3jC6ppqxnE/7mDzPCchdiPUqimmqJ7Uzvj1FsdmGv8o2iacpzXJqqqK6KuTxOFubuUsXN3RPbiemJ7MerviA28AAAAAFDeE91/c29yeBtr5KG8J7r+5t7k8DbX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hPdf3Nvcngba+ShvCe6/ube5PA218gAAAAAAAAAAAAAAAAAAAAAAAAAAAAAAAAAAAAAAAAAAAAAAAAAAAAAAAAAAAAAAAAAAAAAAAAAAAAAAAAAAAAAAAAAAAAAAAAAAAAAAAAAAAAAAAAAAAAAAAAAAAAAAAAAAAAAAAAAAAAAAAAAAAAAAAAAAAAAAAAAAAAa/tDw2OxmgtR4bKKbtWY3suxFvDRaq4tc3Zt1RTxZ5t0793Oqxo3gt6hzKqnE6uzTD5VbqnjVWbP8A6i/PbiZ38SJ9XfV6y44CjfCX2a5Bs4taXw2nqMTVXiqcROIv4i7x67s08lxd8RupjdxquiI6Vg+Cb1k8q9kYjwtSMeHL9VaN/wAGL/fZSdwTesnlXsjEeFqBMIADSdtWor2lNluos3wlc0Yq1h+Ts1x00XLlUW6ao9WJrifxN2dbMsvweaYOvCZnhMPjMJc3ceziLdNyirdO+N9MxMTumIkFGuC3ojBa02h3b+dWacTl+V2eqq7NyONTduTVEUU1R2Y6apjs8XdPNK9tNMUUxTTEU0xG6IiN0RDG5Pp/Jslru15NlGXZfXdiIuVYTDUWpriOiJ4sRvZMEYcInRmA1Zszze9iLFHihleGuY3CX93l6JopmqqmJ7VURMTHR0T0xCufA2zfEYLajiMuoqq6mzDA3IuUdjjUTFVNXrxHGj20rEcJPWGG0pstzW1Xcp6vza1XgMLa389XHjdXV61NMzO/tzTHZQvwK9KXr+e5vqq/bmMLhrM4HD1THNXcqmKq5j/DTER7cFuwAAY3OM+yfJOR8Ws1wGX8tv5PqvEUWuPu3b+Lxpjfu3xv3duAZIa39HmkPTVkH6xs/OPo80h6asg/WNn5wKY8J7r+5t7k8DbXyUE4ReYYLNNuOZ4vLMXh8Zha+pYpvYe7Tcoq3WrcTuqpmYndMTC/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J7r+5t7k8DbXyUN4T3X9zb3J4G2vkAAAAAAAAAAAAAAAAAAAAAAAAADr5hiYwuFrudNXRTHqg+sTirOGjfeuRTM9EdMz+J0as7w0TzU3Z9XdH8WEt272NxMxTvruVc8zLJUZFXMeXv0xPqU7wdjxcw/nd33o/ieLmH87u+9H8XD4gz9kfE/qeIM/ZHxP6g5vFzD+d3fej+J4uYfzu770fxcPiDP2R8T+p4gz9kfE/qDm8XMP53d96P4ni5h/O7vvR/Fw+IM/ZHxP6niDP2R8T+oObxcw/nd33o/ieLmH87u+9H8XD4gz9kfE/qeIM/ZHxP6g5vFzD+d3fej+J4uYfzu770fxcPiDP2R8T+p4gz9kfE/qDm8XMP53d96P4ni5h/O7vvR/Fw+IM/ZHxP6niDP2R8T+oObxcw/nd33o/ieLmH87u+9H8XD4gz9kfE/qeIM/ZHxP6g5vFzD+d3fej+J4uYfzu770fxcPiDP2R8T+p4gz9kfE/qDm8XMP53d96P4ni5h/O7vvR/Fw+IM/ZHxP6niDP2R8T+oObxcw/nd33o/ieLmH87u+9H8XD4gz9kfE/qeIM/ZHxP6g5vFzD+d3fej+J4uYfzu770fxcPiDP2R8T+p4gz9kfE/qDm8XMP53d96P4ni5h/O7vvR/Fw+IM/ZHxP6niDP2R8T+oObxcw/nd33o/ieLmH87u+9H8XD4gz9kfE/qeIM/ZHxP6g5vFzD+d3fej+J4uYfzu770fxcPiDP2R8T+p4gz9kfE/qDm8XMP53d96P4ni5h/O7vvR/Fw+IM/ZHxP6niDP2R8T+oObxcw/nd33o/ieLmH87u+9H8XD4gz9kfE/qeIM/ZHxP6g5vFzD+d3fej+J4uYfzu770fxcPiDP2R8T+p4gz9kfE/qDm8XMP53d96P4ni5h/O7vvR/Fw+IM/ZHxP6niDP2R8T+oObxcw/nd33o/ieLmH87u+9H8XD4gz9kfE/qeIM/ZHxP6g5vFzD+d3fej+J4uYfzu770fxcPiDP2R8T+p4gz9kfE/qDm8XMP53d96P4ni5h/O7vvR/Fw+IM/ZHxP6niDP2R8T+oObxcw/nd33o/ieLmH87u+9H8XD4gz9kfE/qeIM/ZHxP6g5vFzD+d3fej+J4uYfzu770fxcPiDP2R8T+p4gz9kfE/qDm8XMP53d96P4ni5h/O7vvR/Fw+IM/ZHxP6niDP2R8T+oObxcw/nd33o/ieLmH87u+9H8XD4gz9kfE/qeIM/ZHxP6g5vFzD+d3fej+J4uYfzu770fxcPiDP2R8T+p4gz9kfE/qDm8XMP53d96P4ni5h/O7vvR/Fw+IM/ZHxP6niDP2R8T+oObxcw/nd33o/ieLmH87u+9H8XD4gz9kfE/qeIM/ZHxP6g5vFzD+d3fej+J4uYfzu770fxcPiDP2R8T+p4gz9kfE/qDm8XMP53d96P4ni5h/O7vvR/Fw+IM/ZHxP6niDP2R8T+oObxcw/nd33o/ieLmH87u+9H8XD4gz9kfE/qeIM/ZHxP6g5vFzD+d3fej+J4uYfzu770fxcPiDP2R8T+p4gz9kfE/qDm8XMP53d96P4ni5h/O7vvR/Fw+IM/ZHxP6niDP2R8T+oObxcw/nd33o/ieLmH87u+9H8XD4gz9kfE/qeIM/ZHxP6g5vFzD+d3fej+J4uYfzu770fxcPiDP2R8T+p4gz9kfE/qDm8XMP53d96P4ni5h/O7vvR/Fw+IM/ZHxP6niDP2R8T+oObxcw/nd33o/ieLmH87u+9H8XD4gz9kfE/qeIM/ZHxP6g5vFzD+d3fej+J4uYfzu770fxcPiDP2R8T+p4gz9kfE/qDm8XMP53d96P4ni5h/O7vvR/Fw+IM/ZHxP6niDP2R8T+oObxcw/nd33o/ieLmH87u+9H8XD4gz9kfE/qeIM/ZHxP6g5vFzD+d3fej+J4uYfzu770fxcPiDP2R8T+p4gz9kfE/qDm8XMP53d96P4ni5h/O7vvR/Fw+IM/ZHxP6niDP2R8T+oObxcw/nd33o/ieLmH87u+9H8XD4gz9kfE/qeIM/ZHxP6g5vFzD+d3fej+J4uYfzu770fxcPiDP2R8T+p4gz9kfE/qDm8XMP53d96P4ni5h/O7vvR/Fw+IM/ZHxP6niDP2R8T+oObxcw/nd33o/ieLmH87u+9H8XD4gz9kfE/qeIM/ZHxP6g5vFzD+d3fej+J4uYfzu770fxcPiDP2R8T+p4gz9kfE/qDm8XMP53d96P4ni5h/O7vvR/Fw+IM/ZHxP6niDP2R8T+oObxcw/nd33o/ieLmH87u+9H8XD4gz9kfE/qeIM/ZHxP6g5vFzD+d3fej+J4uYfzu770fxcPiDP2R8T+p4gz9kfE/qDm8XMP53d96P4uazm2FuTumqqift43Ol4gz9kfE/q62Mym9h7c3KZi5RHTu6Y/EDZYmJiJid8T2YGvZHjKrd6LFc77df0vqS2EAAAAAAAAAAAAAAAAAAAAAAAAAAAAAAAAAAFUOHL9VaN/wYv99lJ3BN6yeVeyMR4WpGPDl+qtG/4MX++yk7gm9ZPKvZGI8LUCYQAAAGF1lqfK9H6dxedZ5iIsYPD07+3Vcq7FFMdmqexH+292s/znAafybF5rnGJowuAwtE3Lt2ueaI/wB5meaIjnmZiFHdd6r1Jt62h4XK8kw92MDTXNOBwczuptUf2r12Y5ondzzPYjmjf2Q62YYrU3CB2p0W7FE27dXlbVHPVawGGieeqrtzz75npqqmIjsRF4NF6Zy/R+mMBkeUW+JhMJb4sTP01dXTVXV6szMzPrsHsk2c5Xs401Rl+XxF7G3d1eMxlVO6u/X/ALUxz7qex68zM7uAAAhjhGbKc42nfQ94i43AYXxO6o5TququONynJbuLxaZ87nfv7cJnAUx8ilq/0ayD85e/lnkUtX+jWQfnL38tc4B5ra20hjdC65uafzO/h7+Kw1Vqqq5h5qmiePTTXG7jRE9FUdh6UqG8J7r+5t7k8DbX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hPdf3Nvcngba+ShvCe6/ube5PA218gAAAAAAAAAAAAAAAAAAAAAAAAGG1JXMW7FHYmZn3t38WZYTUvTh/bf7A+9N24izeudmauL73/APtmGK059R3Pvk/uhlQAAAAAAAAAAAAAAAAAAAAAAAAAAAAAAAAAAAAAAAAAAAAAAAAAAAAAAAAAAAAAAAAAAAAAAAAAAAAAAAAAAAAAAAAAAAAAAAAAAAACYiYmJ54kAadX/wBDF1RT026+b8Utxafjfqy/98q/e3COiAAAAAAAAAAAAAAAAAAAAAAAAAAAAAAAAAAAVQ4cv1Vo3/Bi/wB9lJ3BN6yeVeyMR4Wp2tuWyDx07uTV+LniV4nU3o3dScvynKcT7endu4nq9LZ9k2ivG+0ThdP+KHihyFy5X1RyPJcbj1TVu4vGq3bt/bBuDVtpWuMr2faXuZ3nUXq7MXKbNqzZiJru3Kt8xTG+YjoiZ556IltLRdsuz2ztK0dOTXcXOCv2r9OJw9/iceKblMVU+Wp3xviYqqjp7MT2NwOhsh2v5JtNqxtjLsPisFj8JTFyvD4jizxqJndxqZieeN+6J6N2+EhY/F4fL8FiMZjb1FjC4e3Vdu3bk7qaKKY3zVM9qIhEWwbYtGzLGZhmONzSnMMxxdqMPTyVuaKLdvjRVMc8zMzMxT2t25Jmscl+iPSecZL1R1N4oYS7heW4nH5Pj0zTxuLvjfu39G+AUm26bVsXtP1HZyvK7sYXTdi9FGGovVxapvV793LXZndERz82/wClj1ZlPOxWrZls109Fm3rDT+JznE0xVjcZ1ZR5ae4o5+aiOx2+me1Gm+RG/wD52/ZP/wDWPIjf/wA7fsn/APrAnfx09B+nDIv023/E8dPQfpwyL9Nt/wAUEeRG/wD52/ZP/wDWPIjf/wA7fsn/APrAtUAAAAAChvCe6/ube5PA218lDeE91/c29yeBtr5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nuv7m3uTwNtfJQ3hPdf3Nvcngba+QAAAAAAAAAAAAAAAAAAAAAAAADCal6cP7b/AGZthNS9OH9t/sDm059R3Pvk/uhlWK059R3Pvk/uhlQAAAAAAAAAAAAAAAAAAAAAAAea20LD14vapqXD2t3KXs6xNunf0b5v1RG8HpSKReRc159k5F+lXP5bixHB42m5JanE5ZVhb1235aKcDj5or/Fxop5/xgvEKMaI24a52fZ5OWapqxmZYSxXyeJwOY7+qLXb4tdXlond0RVvj966um87wOpMhwOcZTei9gcZai7ar6J3T2JjsTE74mOxMSDJCuvDa8wORfhP/wC1Wr1sy2Q6j2jZbjMdkF3LqLOFvRZuRir1VE8aaYnm3UzzbpB6HikXkXNefZORfpVz+WeRc159k5F+lXP5YLuiD+DTssz/AGbV6inUNzAVxmEYeLPUt2qvdxOU42/fTG76eO+0Xhz/AP5J93f/AKuC1Q89eDzq/wCg3allWKvXOJgMZV1Dit87oii5MRFU+pTVFNXrRL0KAAAFV+Grq/dTk+kcLc6f/X4uIn16bdM/Hnd/hlDHB469OlPZU/IqB6HgAAjDbttVw2zPIbVVm1Ri88xvGpwmGrnysRHTcr3c/FjfHN0zPN25gJOqqimmaqpimmI3zMzuiHRoznK673JUZlgqrs83Ei/TNXvb1FsqyrabtzzC/iJxWJxmDt17q7uIvcjg7M9PFppjm39HNTEz0b203eCnrCnDzVbzjIa70Rv4nKXYifUieTBc8UJsZ/tM2G5/ZwWOuYmzh58tThMTXy+ExFEdPE590djnpmKo5t/aXG2V69y3aJpSznGWxNm5E8licNVO+qxdiOemZ7Mc8TE9mJ7E74gNwAAAAAAAAAAAAAAAAAAAAAAAAAAAAFZtD8I/NtRbQMr09eyHAWbOMxkYaq9RdrmqmJndviJWZAAAAAAAAAAAAAAAAAAAAAAAABp+N+rL/wB8q/e3COiGn436sv8A3yr97cI6IAAAAAAAAAAAAAAAAAAAAAAAAAAAAAAAAAAAAAAAAAAAAAAAAAABQ3hPdf3Nvcngba+ShvCe6/ube5PA218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T3X9zb3J4G2vkobwnuv7m3uTwNtfIAAAAAAAAAAAAAAAAAAAAAAAABhNS9OH9t/szbCal6cP7b/AGBzac+o7n3yf3QyrFac+o7n3yf3QyoAAAAAAAAAAAAAAAAAAAAAADzg1Z16M5/9wXv/ACZej7zg1Z16M5/9wXv/ACZB6Pg6Ob5xluTYWvE5vmGEwOHojfVcxF6m3TH45kFY+G5kGEop07n9q3RRjbldzB3qojnuUxEVUb/W8t7/AKja+BfmV7FbNMxwV6qaqMFmNcWt/wDZpqooq3R7bjT+NC/Cc2o4LX+f4HL8gqquZNlnH4t+Ymnqi7Vu31RE8/FiIiI38/PPbhY/gy6NxWjdmGGt5naqs5hmN6rHXrVUbqrcVRTTRTPani0xMx2JmYBpvDa8wORfhP8A+1W4uBH5i9Q/hCnwdLl4bXmByL8J/wD2q2ucETWGnNN6Tzyxn+eZdlt67jqa7dGKv025qp5OI3xEz0bwWtGmeOnoP04ZF+m2/wCJ46eg/ThkX6bb/iDc1VeHP/8Akn3d/wDq602Hv2sTh7V/D3Kblm7TFdFdM74qpmN8TE9qYVZ4c/8A+Sfd3/6uCAc70rXgtn+m9T2YqnD5hcxGFvT2Kbtuud3v0z8SV6NhGr/o12Y5RmN25x8dZo6kxczO+eVt7omZ9WqOLV7ZDmzzSP0a8EnEZZat8fG272IxWE5uflrdczER6tUcan2zWeBnq/xN1fj9MYq5uw+a2+Ww8TPRftxMzEevRxvgQC5LjxN+1hcNdxGIuU27NqiblddU7oppiN8zP4nIhjhXav8Aoa2YX8vw9zi47O6+o6IieeLW7fdn1uLup9uCs2EoxG2fbzNdyK+psxxk3K47NrCW46PUnk6Yj159V0ODx16dKeyp+RUm7gX6Q5DKs51bire6vEb8DhJmP7FO6q5VHqTVxY9pKEeDx16dKeyp+RUD0PAAUX4XuJxF/bHiLV+Zm1h8FYt2YnoimYmqfjVVL0K+8KjZRjdX4XDak05YnEZvgbXI38LRHl8RZiZqiaI7NVMzVzdMxPNzxESEjbCMLgcJsf0nTlsUclXgLd2uaOzdqjfc3+rx5qj8TfFA9km2jUWzOa8sqsRmGTxcma8BiJmiqzVv8txKt2+id/TExMb9/NvnesvpLhG6Dz2LdvHYvEZLiquaaMda8pv9S5Tvp3erVuBmuEPo+vWezHMcHgsHOLzbD1UYjBU0RHH5SKoiYj16Zqj/AP0ingo6Q1po7V2bWs/yXGYDKcbg9813d3Fm9RXHE6J6eLVcWYy3MMHmeDoxeW4vD4zC3Oei9h7kXKKvWqid0uyA0XaLtW0noDdbz7MJqx008anBYanlL8x2JmnfupjtTVMb3V276/8AG80FiMxw3EqzTE1RhsDRVG+OUmJnjzHapiJn190dlVrYbsrxm1vO8wzzUuOxUZVavf8AqcRxt97FXp8tNEVTv3bomJmefpiI6d8BLkcK/TXVG6dP5xyG/wCn41rjbv8ADxt3fSps62qaU2gRVRkGPmMbRTxq8FiaeTvUx2+L0VR6tMzEMJc4P+zWvA9TRp3iTu3Repxd7lInt7+P0971FV9sGhMw2M68wGJyTH4jqW5PVWW4zouUTTMcairdzTNO+N/NumKo5ueYBfxx4i/aw2HuX8Tdos2LVM113LlUU00UxG+ZmZ5oiO21nZbqyjW+gsnz+mmmi7irW6/RT0UXaZmmuI9TjRO71NyvHDG2g4nq+xonLL9VvD0W6cRmPEndNyqrnotz6kRuqmOzxqe0DfNVcJvReT4y5hcss5hnNVE7pvYaimizM+pVVMTPrxG71XxpnhPaLzTF0YfNMPmWUTXO6L1+3TctR680TMx8Hc0fYHwfMtzrTuF1Hrii9et4ymLuFy+i5Nunkp+lruVU7qvLRzxETHNMTO/fuiUNR8HXZ9muX12cDll3KcVxd1vE4W/cmaZ7G+muqaao/Fv9WAdnaFt30nofNcHgcdZzLMJxeEoxtq/l1Fq7aqt11VRTuqm5Tv8ApZnm5t0xzpJyLM7OdZJl+aYWm5Rh8dh7eJt03IiKoprpiqIqiJmN+6efdMvODaNpfM9F6rxWn85u8rdwW6mzciZmiq1VvqpqpieiJ40zu7EzL0I2Y9bbSf4JwngaAaftJ256a2faknJM5wOcX8VyNF/j4Szaqo4tW/dz1XKZ383ad3Vm2jR2lsny/G5pjbvVGOw1vF2cBZoi5ieJXTFVPGpieLTzT2aoiexMqx8MPrwVfg+x++pvuw3YDlme6cwepte1YjHXMfbpvYbBReqopizMeUqrqieNMzG6YiJiIjd09gMz5LDTfVG76H845Df9PxrXG3f4eNu76WtnG0zTO0LDXK9O42qcTajjXsJfp5O9bjtzT2Y9WmZj1Wq6i4O+z3NcuuWMHlVeV4qaZi3icLfuTNE9iZpqqmmqPXj8cKZYmc92a66zDDYHG3MHm+W3buFnEWJ3b4mJpmY9SYnfHrxPSC720Xbdo3QuLrwOPxd3HZnRzV4PA0Rcrtz2q5mYppn1Jnf6jQMNwr9MV34pxOQ5xas7/p6Jt1zEetxo/e6GxXg9ZPjdO4TP9e0X8fjswojE0YObtVFFuirnpmuaZiqquYmJnn3Rv3bpbnrDg5aGzjKb9vJcBVk+ZcSeRxFm9cqpirscaiqZiad/Tu3T6oJC0HrnT+u8rqx2msfRiaKJim7amJou2ZnsV0zzx2efondO6ZbM8/Ng2eY/RW2fKsNXVVai/jPErG2d/NVx6+Jun/DXun8T0DBwY/G4XLsFexmPxFrDYWzTNdy9eriiiimOmZmeaIQfqbhPaLyvFV4fK8PmWbzRO6b1i3Fu1PrTXMTPwdyHOErtCzHW+up0jkVdy5lWCxMYWixan6rxW/izM9vdV5WmPXnspf2c8GvS2U5RYuavs1Zxm9dMVXaZvV0WLVXc0RTMTVu6N9Uzv6d0A+tOcKDReZYqixmmFzPKeNO7lrtum5aj15omavipxy7HYXM8DYxuXYmzisJfpiu1es1xXRXTPZiY5pQDtV4N2nMdkGKxeiMNcy3N7FE3LeHi7VctYjdG/ibqpmaap7ExO7f0x2Yjjgh6+xWU6u+hHHXqqsszOKqsPRXPNZxFMTVzdqKoiYmO3FPqgtzqjO8NpvTuZZ1jqL1zC4CxXiLtNmImuaaY3zFMTMRv9eYaBs3246X19muNwOWYfM8FVg8JVjb17MKLVu1TbpqppmeNTcq3fTxPPzbonnZ7bX1o9X/gy/8AIlQvZpprOtY6mo07kF6qzVj6OJiq98xRTYpqiqqa93TTE00zu7MxT2dwLbaq4TWisnxdeGy21mGc10Tum7hqKaLO/wBSquYmfXiN3quHTXCf0ZmmMt4fNMNmWUced0Xr1FNy1HrzTM1R8FmNNcHXZ/lOXW7OPy25m2K4v/UxOKv10zVPZ3U0VRTTHf8AVlDnCX2K5No7I7OpNJUXcNg4vU2MVg67lVymjjb+LXTVVM1RG+N0xMz0xu3At/hcRZxeGtYjC3rd7D3aYrt3bdUVU10zG+JiY5piUN6s4RukdMakzHJMfl2fXMVgb1Vi5XZsWZomqO5mbsTu9eIa9wLtTYjM9H5vkWKuVXIym/RXY407+LbuxVPFj1Iqoqn2zfdQbDNBagzvG5tmmU3ruOxlybt6uMZdpiqqemd0VboBSLQOosJp7aPlOf423frweExsYmui1TE3Jpid+6ImYjf+NdHZ3t40xr3U9nIsnwGdWcXdt13Ka8VZtU24imN875puVT3lNdm+SYDO9qWS5LmNqbmX4nHxYu24rmmZo40xu3xzwvDo3Y7ovRue2840/lt3D4+3RVRTcqxVy5ERVG6eaqqY6ASEAAAAAAAAAAAAAAAAAAAAAAADT8b9WX/vlX724R0Q0/G/Vl/75V+9uEdEAAAAAAAAAAAAAAAAAAAAAAAAAAAAAAAAAAAAAAAAAAAAAAAAAAAobwnuv7m3uTwNtfJQ3hPdf3Nvcngba+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J7r+5t7k8DbXyUN4T3X9zb3J4G2vkAAAAAAAAAAAAAAAAAAAAAAAAAwmpenD+2/2ZthNS9OH9t/sDm059R3Pvk/uhlWK059R3Pvk/uhlQAAAAAAAAAAAAAAAAAAAAAAHmttCw9eL2qalw9rdyl7OsTbp39G+b9URvelLzg1Z16M5/wDcF7/yZBIXkXNefZORfpVz+W0fadso1Js4s4G9n9OEuYfGVVUW7uFuTXTFVO6eLVvpjdMxO+O3untPRVqG1nRljXuhMyyO9xab9yjlMLcq/wDl36eeir1t/NPqTIIH4JmgNG5zk0amxNNzMM+wWIm3Xh8Ru5LC1Rz0V00f2pmN0xVVv3TE7oiY3rTqCbAdaX9m20+MNm/Hw2AxVycvzK3c5uSqirdFc9qaKun1JqX76egFdeG15gci/Cf/ANqtDGxHYp46GS5jmHi/4l9SYiLHJ9Rcvx99MVb9/KU7unoTPw2vMDkX4T/+1W4uBH5i9Q/hCnwdIMJ5Eb/+dv2T/wD1jyI3/wDO37J//rLVAOlkeA8S8ly/L+U5XqTD27HKcXi8fi0xTv3c+7fu6FYuHP8A/kn3d/8Aq61SqvDn/wDyT7u//VwSLwSestl/srEfLlW3bJlGK2Xbc7mOyqnkrcYmjNsD2KeLVVxpo9aKorp3dqFkuCT1lsv9lYj5csJwxtIeK+hcLqHDW9+Kya7uuzEc82LkxE+vuq4k+pE1AnDTub4XP8hy/N8BVxsLjbFGItz2d1URO6fVjfun1VJuEzqO/rfbB4jZXvv2surpyzDW6Z+nvzVur3erNc8X2kN32C7WbentiOp8NjbtM43IKZuYGiufp4vTuop3dmIuzO/tRVDU+CZpa5qfafdz3HxVew+UUziq66+fj4ivfFG/1fp6vXpgFvtD6csaR0VlWQ4XdNvA4aLVVURu49e7fXV+Oqap/GohweOvTpT2VPyKnobc/wC3V60vPLg8denSnsqfkVA9DwAAVdz3hL5vkut8fkmO0/gLdjB5hXhLt2btfGiim5NM1bvWjeCaNfbJ9H65mq7neVURjpjd1bhp5K9+OqOar20SgbV3BRxdqm5e0ln9vERHPThswt8Sr1uUp3xM+1hbKiqmumKqJiqmY3xMTviYfoPOuKtfbGdSUxPV2S4uZ43FmeNYxNMe/Rcj393qSuZsN2oYXaZpq5iKrVGFzjBzTbxuGpnfTEz9LXR2eLVunp54mJjn6Z6/CWyjA5rscz6vH26JuYK3GKw9yY57dymqN26fViZp9srtwMsTftbVMZYtzVyN7LLvK09jmrtzE+/zfjBn+G/mFyvUOmMt408lZwt3Ebu3VXXFO/8Ay2tbLOEDXs/0ZhMgwumLOL5Gu5crxE4ybc3aqqpnfMcSd26JiOnsQ2Xhv5dcoz/TOZ8WZs3cLdw3G7EVUVxVu96vvS33g0af0ZqjZLlt/G6ayHG5lhbl3DYu7fwFm5cmuK5qp41U0758pVR0g0ryW2L9KFj9YT/LRrtr2xXNqGByvD38jtZdVgLldym5TiJuzVFURExz0xu6IXS8bjQ/pN03+q7HzTxuND+k3Tf6rsfNBFnAuxNd7ZZmFmuZmLGa3aaPUpm1aq3e/M++rXtkuXM624akt3Kp49zNasLE9O6Kaotx3qYegOSZHlOQ4avD5HleBy3D118pVaweHos01VbojjTFMREzuiI3+pCgu3TC3dP7ctRVzR5aMfGNo39FUV8W7HygeguEw9rCYSzhsPRFFizRTbt0R0U0xG6I96HK62WY2xmeW4TH4OuLmGxVqi/arj+1RVETE+9MOyCifC6682M9h4f5K4+zHrbaT/BOE8DQpxwuuvNjPYmH+SuPsx622k/wThPA0AqBww+vBV+D7H76luNkfWq0d+B8J4GhUfhh9eCr8H2P31LcbI+tVo78D4TwNANseevCQiI226p3Ru/69vwVD0Kee3CR69uqfv1vwNAPQHLqYpy/C00xEUxapiIjsc0Ow4MB9Q4b73T+6HODzwxXleEPd4vNu1TO7d7LegOe4ycuyTMMbTETVhsPcvRv+1pmf9nn9i//AIh73/umr/y3oFnuDnMckzDA0zETicPcsxM/bUzH+4PNzQep/oX1vl2o8Rg4zKvB3qr/ACNy5xOUrmJ3TNW6eeKpiro7CfvJbYv0oWP1hP8ALQ9sPjLMLteyHDaowWFxGBuYivCX8PjLVNy3x66KqKeNTVExzVzT09G5enxuND+k3Tf6rsfNBXfyW2L9KFj9YT/LQfoLNKqtr2QZnYtxY5TO7F6LdM74ppqvxM07+1uncvx43Gh/Sbpv9V2PmuTD7P8ARuGxFq/htJaes37VUV27lvLbNNVFUTviYmKd8TE9kHQ219aPV/4Mv/IlVjgZddnF/gq94S0tPtr60er/AMGX/kSqxwMuuzi/wVe8JaBdxEfCtjfsPzz1LuG8PQlxEfCs6x+effMN4egET8ByZ8VNXR2ORw3yri2ipfAc+uurvvOG+VcW0B53bHOvjpv8K0/Kl6IvO7Y518dN/hWn5UvREAAAAAAAAAAAAAAAAAAAAAAAAGn436sv/fKv3twjohp+N+rL/wB8q/e3COiAAAAAAAAAAAAAAAAAAAAAAAAAAAAAAAAAAAAAAAAAAAAAAAAAAAUN4T3X9zb3J4G2vkobwnuv7m3uTwNtf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E91/c29yeBtr5KG8J7r+5t7k8DbXyAAAAAAAAAAAAAAAAAAAAAAAAAYTUvTh/bf7M2wmpenD+2/2Bzac+o7n3yf3QyrFac+o7n3yf3QyoAAAAAAAAAAAAAAAAAAAAAADzg1Z16M5/9wXv/Jl6Po4xexHZ7i86vZtiNP8AHzC9iKsVXd6txEb7s1caat0XN3TO/du3AkcAFNeGFoLxH1Nh9W5fa3YHNZ5LFcWOajERHNPt6Y3+vTVPZTNwXdffRjoC3gMdd4+cZNFOGvcafLXLW7/p1+9E0z6tO/spO1VpzKdV5JfyjUGDpxmX3ppmu1VVVTz0zExMVUzExO+OmJhgNF7LdHaKzS5mOmMpqwOLuWps11xjL9yKqJmJ3TTXXMTzxHYBFXDa8wORfhP/AO1W4uBH5i9Q/hCnwdKbdbaK0/rjL7GC1Rl/V2FsXeWt0ctctcWvdMb99FVMzzTL50RojT2h8FiMJpbL+ocPiLnK3aOWuXeNVu3b99dVUxzR2AbIAAqrw5//AMk+7v8A9XWqarrrZ9pjXfUP0V5Z1f1Fx+p//UXbXE4/F430lVO/fxKenf0A0Tgk9ZbL/ZWI+XKWM8yzDZ1k2OyvH0cfCYyxXh7tPbpqpmJ/e6ekdMZRpDJbeU6dwnUeX26qq6bXK13N01Tvmd9czPT6rMg8wtU5Ni9M6jzXJMbM038Hfrw9zdzRXxauafWndEx+JeTgx6Q+hTZXgLl+3xMfms9X398c8RVEcnT+KiKZ3diZlnNVbIdC6rz29nGfZDTisyvRTFy9GJvW+PxYiI300VxHRER0dhvlFFNuimiimKaKY3RTEboiO0D8uf8Abq9aXnlweOvTpT2VPyKnofMb4mJ6JR5p3YvoDTmdYTNsmyDqbMMLVx7N3qzEV8Wd0xv3VXJieaZ6YBIYACrnCh2M4/NMzvax0nha8VduUx4oYK1G+5M0xui7RT/a5oiJiOfm38++d1owFL9kvCNzHSOV2Mj1Vl93NMBhYi1Zv264pxFmiOaKJieauI6I3zEx25SvPCl0JFjjxg8+mvd/2+pre/wm7vpI1dsy0bq67Vez/T+DxGJq+mxFETauz69dExVP45aXHBt2cxd43ifjpp7jq2vd+/f3wV/21bc8x2k4SjIMly+5gMnuXKZqtTVyl7FVRPlYq3c0Rv3TxY388Rzpo4K2y3G6NyzF5/qGxVh83zK3Fq1hq43V2LG/jeW7VVUxEzHYimN/PviJO0hs10fpC7F3T+QYPC4iOjEVRN27HrV1zNUfilt4NE206As7RdD4nKZrotY+3VGIwV6roou0xMRE/azEzTPr7+wptoPWeqdiGssZhcXgK6YmYox2W4mZppuxG/i1U1c+6eed1Ub4mJ7MPQRgNW6O09q/C04fUuUYTMKKeaiq7Ruro/w1xuqp/FMAiDCcKfRVzCRcxOX57Zv7vLWqbNuvn9Srjxv/AB7kS7T9u+o9oeMw2R6LwmNyzCXL1PJ0YeqZxeJrid9PPR9LG/dPFp388c8z0J0r4N2zmq/x4y7G007/APtxjbnF787++3vRuz7SujImdN5JhcFdqji1X903Lsx2puVTNW71N+4HJs3sajw+isrt60xFnEZ7FrfiK7dMRu7UVTHNNURuiZjdEz78wlwuNmWKz3C2NX5Fh6r+LwVrkcdZt076q7MTM03IiOmad87/AFJjuVkmM1Bn+U6dwtnE55mGGwFi9eow9uu/XFMVXKp3RTH/AO3NETM80Ap/sP4QdeismtZBqfB4jH5TY39TX8PMTesUzO/ibqpiKqendzxMdHPG6IkjUnCq01h8vr+h7KczxmPmnykYqmizapnt1TFVUz60Rz9uEg6q2I6A1PjK8bjcjosYu5PGru4K5VY48z2ZppnizM9vdvfGmdhWz7T+LoxWGyKjFYmid9NeNu1X4if8NU8X8e4FFtbZlned6hv5xqaLvihmMRid9yiaN9FUeU4sT0U7oiI9SIeiOzHrbaT/AAThPA0KQ8I3OsPqbbJnFeUzGIsWqreCtVW+flKqKYpq4u7p8vxojd07l7tJ5dXlGlcmy25u5TB4Kzh6t3booimf3Aphww+vBV+D7H76luNkfWq0d+B8J4Gh0tY7J9FayzjxV1JkvVuP5Om1yvVV+35WnfujdRXEdmew27KMuwuT5Vg8ty61yOCwdmjD2LfGmriW6KYppjfMzM7oiOeZ3g7bz24SPXt1T9+t+BoehKPdSbGdBalzvFZvneQ9U5jiqoqvXerMRRxpiIiOam5ERzRHRAN7wH1DhvvdP7oc78t0U27dNFEbqaYiIj1H6Dzwxf8A8Q97/wB01f8AlvQ9HlexfQFeoqs9qyDfmtWK6tm/1ZiP+9x+PxuLynF+m5927d6iQwUy4UGybHZFqHF6vyDD13cmxtyb+Ki1G+cJemd9VUxHRRVPPv7EzMc3NvzezLhQRl+VWMv11gMXjLtimKKcwwnFquXIjo5SiqYjf9tE8/a39NsaqYrpmmqIqpmN0xMb4mEZ6j2FbPM+xNeIxGQW8LiK531V4K5XYifaUzxe8CP9T8KrTuHwFyNNZRmOMx00+UnF002bVM9ud1U1T626N/bhr3BuzvaRrHaFjtQYrH3Z09eqmcfy9EzYrqiN1NuzT2Ko5uenoiPLb98RMrZPwfNnOWYim94iV4yumd8Ri8TcuU/jp3xTP44lKWDwuHwOFtYXBWLWHw1qni27VmiKKKI7URHNEA1DbX1o9X/gy/8AIlVjgZddnF/gq94S0ufneV4PPMoxmV5pZ5fA4u1VZv2uNVTx6Ko3TG+mYmPxS1XRmyrRmis2rzPTOTdRY6u1NibnVV65vomYmY3V1zHTTHY7AN3RHwrOsfnn3zDeHoS4xGq9N5VqzI7+T6gwvVeXX5pm5Z5Su3xppqiqPLUTE9MR2QVi4Dn111d95w3yri2jUtDbOtK6Fu4u5pXK+oK8XTTTenqi7d48U79309VW7pnobaDznxvVmzLbLXdxOGmu9k+actFqryvK24r40TE9iKqJiYn1Vv8AQO3jSuuNSYHIsowubW8fiqa6o5ezRTRRxaJqnfMVz2InoiW0a82aaU13NuvUmVW8RibVPFt4m3XVau0x2uNTMTMdPNO+OditD7GNF6Lzu1m+SYDERmNqKqbd69ia6+JFUTTO6nfxeeJmOeASMAAAAAAAAAAAAAAAAAAAAAAADT8b9WX/AL5V+9uEdENPxv1Zf++VfvbhHRAAAAAAAAAAAAAAAAAAAAAAAAAAAAAAAAAAAAAAAAAAAAAAAAAAAKG8J7r+5t7k8DbXyUN4T3X9zb3J4G2vkAAAAAAAAAAAAAAAAAAADTdQa28SM3xGB8T+W5Li+X5bi799MT0cWe261NRTrqXZq465G5CPfHJ/ur/U/wDE8cn+6v8AU/8AFJzbacPrHuJCEe+OT/dX+p/4njk/3V/qf+Jm204fWPcSEI98cn+6v9T/AMTxyf7q/wBT/wATNtpw+se4kIR745P91f6n/ieOT/dX+p/4mbbTh9Y9xIQj3xyf7q/1P/E8cn+6v9T/AMTNtpw+se4kIR745P8AdX+p/wCJ45P91f6n/iZttOH1j3EhCPfHJ/ur/U/8Txyf7q/1P/EzbacPrHuJCEe+OT/dX+p/4njk/wB1f6n/AImbbTh9Y9xIQj3xyf7q/wBT/wATxyf7q/1P/EzbacPrHuJCEe+OT/dX+p/4njk/3V/qf+Jm204fWPcSEI98cn+6v9T/AMTxyf7q/wBT/wATNtpw+se4kIR745P91f6n/ieOT/dX+p/4mbbTh9Y9xIQj3xyf7q/1P/E8cn+6v9T/AMTNtpw+se4kIR745P8AdX+p/wCJ45P91f6n/iZttOH1j3EhCPfHJ/ur/U/8Txyf7q/1P/EzbacPrHuJCEe+OT/dX+p/4njk/wB1f6n/AImbbTh9Y9xIQj3xyf7q/wBT/wATxyf7q/1P/EzbacPrHuJCEe+OT/dX+p/4njk/3V/qf+Jm204fWPcSEI98cn+6v9T/AMTxyf7q/wBT/wATNtpw+se4kIR745P91f6n/ieOT/dX+p/4mbbTh9Y9xIQj3xyf7q/1P/E8cn+6v9T/AMTNtpw+se4kIR745P8AdX+p/wCJ45P91f6n/iZttOH1j3EhCPfHJ/ur/U/8Txyf7q/1P/EzbacPrHuJCEe+OT/dX+p/4njk/wB1f6n/AImbbTh9Y9xIQj3xyf7q/wBT/wATxyf7q/1P/EzbacPrHuJCEe+OT/dX+p/4njk/3V/qf+Jm204fWPcSEI98cn+6v9T/AMTxyf7q/wBT/wATNtpw+se4kIR745P91f6n/ieOT/dX+p/4mbbTh9Y9xIQj3xyf7q/1P/E8cn+6v9T/AMTNtpw+se4kIR745P8AdX+p/wCJ45P91f6n/iZttOH1j3EhCPfHJ/ur/U/8Txyf7q/1P/EzbacPrHuJCEe+OT/dX+p/4njk/wB1f6n/AImbbTh9Y9xIQj3xyf7q/wBT/wATxyf7q/1P/EzbacPrHuJCEe+OT/dX+p/4njk/3V/qf+Jm204fWPcSEI98cn+6v9T/AMTxyf7q/wBT/wATNtpw+se4kIR745P91f6n/ieOT/dX+p/4mbbTh9Y9xIQj3xyf7q/1P/E8cn+6v9T/AMTNtpw+se4kIR745P8AdX+p/wCJ45P91f6n/iZttOH1j3EhCPfHJ/ur/U/8Txyf7q/1P/EzbacPrHuJCEe+OT/dX+p/4njk/wB1f6n/AImbbTh9Y9xIQj3xyf7q/wBT/wATxyf7q/1P/EzbacPrHuJCEe+OT/dX+p/4njk/3V/qf+Jm204fWPcSEI98cn+6v9T/AMTxyf7q/wBT/wATNtpw+se4kIR745P91f6n/ieOT/dX+p/4mbbTh9Y9xIQj3xyf7q/1P/E8cn+6v9T/AMTNtpw+se4kIR745P8AdX+p/wCJ45P91f6n/iZttOH1j3EhCPfHJ/ur/U/8Txyf7q/1P/EzbacPrHuJCEe+OT/dX+p/4njk/wB1f6n/AImbbTh9Y9xIQj3xyf7q/wBT/wATxyf7q/1P/EzbacPrHuJCEe+OT/dX+p/4njk/3V/qf+Jm204fWPcSEI98cn+6v9T/AMTxyf7q/wBT/wATNtpw+se4kIR745P91f6n/ieOT/dX+p/4mbbTh9Y9xIQj3xyf7q/1P/E8cn+6v9T/AMTNtpw+se4kIR745P8AdX+p/wCJ45P91f6n/iZttOH1j3EhCPfHJ/ur/U/8Txyf7q/1P/EzbacPrHuJCEe+OT/dX+p/4njk/wB1f6n/AImbbTh9Y9xIQj3xyf7q/wBT/wATxyf7q/1P/EzbacPrHuJCEe+OT/dX+p/4njk/3V/qf+Jm204fWPcSEI98cn+6v9T/AMWQ0/rbxXzfD4HxP5HleN5fluNu3UzPRxY7T5pWC0UKM0qVH/kfWPcbkAh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vCe6/ube5PA218lDeE91/c29yeBtr5AAAAAAAAAAAAAAAAAAAAAAAAAMJqXpw/tv9mbYTUvTh/bf7A5tOfUdz75P7oZVitOfUdz75P7oZUAAAAAAAAAAAAAAAAAAAAAAAAAAAAAAAAAAAAAAAAAAAAAAAAAAAABDXCL2SYvaRl+DxeT46bWa5fTVFrDXq5ixepnnmPta+b6bs9E9iYmUBRnAa42v7KLMZZj8PjqMDY8rbtZjhpv2aYjsUXY/s+pFW51832zbUdd4evK8um9TRfjiV2snwdUV1xPY40caqPxTC9wCrPB72A4/Ls4wmp9c2KbFeGqi7g8umYqq5SOem5c3c0bumKenf07t26bTAAAAAAAAAAAAAAAAAAAAAAAAAAAAAAAAAAAAAAAAAAAAADT8b9WX/AL5V+9uEdENPxv1Zf++VfvbhHRAAAAAAAAAAAAAAAAAAAAAAAAAAAAAAAAAAAAAAAAAAAAAAAAAAAKG8J7r+5t7k8DbXyUN4T3X9zb3J4G2vkAAAAAAAAAAAAAAAAAAAhvaB5rsf+T8HSmRDe0DzXY/8n4Ola9Eaad35ga8A0T9AAAAAAAAAAAAAAAAAAAAAAAAAAAAAAAAAAAAAAAAAAAAAAAAAAAAAAAAAAAAAAAAAAAAAAAAAAAAAAAAAAAAAAAAAAAAAAAAAAAAAAAAAAAAAAAAAAGw7P/NdgPyng6mvNh2f+a7AflPB1OFq0NPdPITIAx7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T3X9zb3J4G2vkobwnuv7m3uTwNtfIAAAAAAAAAAAAAAAAAAAAAAAABhNS9OH9t/szbCal6cP7b/AGBzac+o7n3yf3QyrFac+o7n3yf3QyoAAAAAAAAAAAAAAAAAAAAAAAAAAAAAAAAAAAAAAAAAAAAAAAAAAAAAAAAAAAAAAAAAAAAAAAAAAAAAAAAAAAAAAAAAAAAAAAAAAAAAANPxv1Zf++VfvbhHRDT8b9WX/vlX724R0QAAAAAAAAAAAAAAAAAAAAAAAAAAAAAAAAAAAAAAAAAAAAAAAAAAChvCe6/ube5PA218lDeE91/c29yeBtr5AAAAAAAAAAAAAAAAAAAIb2gea7H/AJPwdKZEN7QPNdj/AMn4Ola9Eaad35ga8A0T9AAAAAAAAAAAAAAAAAAAAAAAAAAAAAAAAAAAAAAAAAAAAAAAAAAAAAAAAAAAAAAAAAAAAAAAAAAAAAAAAAAAAAAAAAAAAAAAAAAAAAAAAAAAAAAAAAAGw7P/ADXYD8p4OprzYdn/AJrsB+U8HU4WrQ0908hMgDHv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hPdf3Nvcngba+ShvCe6/ube5PA218gAAAAAAAAAAAAAAAAAAAAAAAAGE1L04f23+zNsJqXpw/tv9gc2nPqO598n90MqxWnPqO598n90MqADp43NcvwN2LWNx+Ew9yaeNFF69TRMx290z0c0vqjRmlPVRjrHcGL+iHJfRjLv0mj+J9EOS+jGXfpNH8X3kKzDPA62UGL+iHJfRjLv0mj+J9EOS+jGXfpNH8TIVmGeB1soMX9EOS+jGXfpNH8T6Icl9GMu/SaP4mQrMM8DrZQYv6Icl9GMu/SaP4n0Q5L6MZd+k0fxMhWYZ4HWygxf0Q5L6MZd+k0fxPohyX0Yy79Jo/iZCswzwOtlBi/ohyX0Yy79Jo/ifRDkvoxl36TR/EyFZhngdbKDF/RDkvoxl36TR/E+iHJfRjLv0mj+JkKzDPA62UGL+iHJfRjLv0mj+J9EOS+jGXfpNH8TIVmGeB1soMX9EOS+jGXfpNH8WStXKL1qi7arpuW66YqprpnfFUT0TE9mHzSq6VDvR1D6AfAAAAAAADE6q1HlWlMjv5xqDGU4PLrE0xcuzRVXumqqKYiKaYmZ55johhdD7StJa5xeJw2ls3px2Iw1EXLtHIXbUxTM7t/l6ad/P2vU7YNwAAEbbftd5ns80NbzrJbGCv4qrGW8PNOLoqqo4tVNUzO6mqmd/lY7LD8HLadnW0vLs7xGe4XLsPXgbtqi3GCt10RMVRVM7+NXV2o6NwJhAAAAAAAAAAAAAAAAAAAAAAAAAAAAB1czzHBZVgrmMzTF4fB4S3G+u9iLkW6KfXmeYHaETZrwhdnGX3qrUZ3cxddPT1NhbldPwppiJ/FLnyPb5s6ze/TYoz+nCXap3RGMs12afx1zHFj8cglIceGv2cVh7d/DXbd6xcpiqi5bqiqmqJ6JiY5phyACqu0vhE6t0vtDznIcvy7IrmDwWJ5G3XfsXpuTTujpmLsRv5+1C1QAAAAAAAAAAAAAAAAAAAAAAAAAAAAAAAANPxv1Zf8AvlX724R0Q0/G/Vl/75V+9uEdEAAAAAAAAAAAAAAAAAAAAAAAAAAAAAAAAAAAAAAAAAAAAAAAAAAAobwnuv7m3uTwNtfJQ3hPdf3Nvcngba+QAAAAAAAAAAAAAAAAAACG9oHmux/5PwdKZEN7QPNdj/yfg6Vr0Rpp3fmBrwDRP0AAAAAAAAAAAAAAAAAAAAAAAAAAAAAAAAAAAAAAAAAAAAAAAAAAAAAAAAAAAAAAAAAAAAAAAAAAAAAAAAAAAAAAAAAAAAAAAAAAAAAAAAAAAAAAAAAAbDs/812A/KeDqa82HZ/5rsB+U8HU4WrQ0908hMgDHv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hPdf3Nvcngba+ShvCe6/ube5PA218gAAAAAAAAAAAAAAAAAAAAAAAAGE1L04f23+zNsJqXpw/tv8AYHNpz6juffJ/dDKsVpz6juffJ/dDKgIb2yeafC+w6fl1pkQ3tk80+F9h0/LrXHQetxul80/4aGA2rkAAAAAAAAAAAAAALGaV8zGT+w7PyIVzWM0r5mMn9h2fkQzvxDo6G990GUAZR0AAAAAfF67bsWbl29XTRat0zXXVVO6KYiN8zIKr8NbVu+vJdJYa50f/AIhioifXptxPx53f4ZQ/sP1Hf0DtYyfE5hTXhsPfmnDYum5HF3Wb0Ruqn1I30V/idiJvbY9vkTPHnD5pmHR2beEo/dMWqPfb1wzNI0ZXqrKtQ4OzFGFzGx1NdiiN0U3bURFPv0TTEf4JBckR9sF1b9GWy7Jswu3OPjbNHUeLmZ3zytvdEzPq1RxavbJBBBXDJ60dn8J2fkXGscB76yar9kWPk1tn4ZPWjs/hOz8i4hjg+bUsn2Z6O1NfzGi5i8wxWIsxhcFandVc3U1b5qq/s0xvjn5+nmiQXcFKcy4TWvsZcrxGXYHLMHg6Z5oow1dzdH21VVW6Z/FDZtn/AAp8VOPtYXXOWYbqSuYpnG4Cmqmq16tVuZnjR2+LMT6kgtgODA4vD5hgrGMwV63fwt+iLlq7bq41NdMxviYnsxMOcAV72q8JTKtN46/leksJbznHWZmi5ia65jDW6o7Ebue5u9SYjtTKJa+EttFuVTiaLOV04eJ54pwVU0R6m+apnvgu8KybN+FHhswxtnA65y6zl/KTFMY/BzVNqmft6J31Ux6sTPrdlZixdt4izbvWLlF2zcpiuiuiqJpqpmN8TEx0xIPsR7t21rmOgNAXc8yazhL+LoxFq1FGKoqqo3VTO/mpqpnf+NrPBv2qZ3tNt6gqz7C5bh5y+cPFrqK3XRxuU5TfxuNXV3Ebt27sgmgEUcInaNm+zbTWWZhkWGwGIvYrF8hXTjKK66Yp4lVW+OLVTO/fHbBK7X9oWMxGX6A1NjcFdqs4rDZZib1q5T00V02qppqj1YmIlpnB42h5ttI0jmGaZ5h8Dh8Rh8dVhqacHRXRTNMW6Kt8xVVVO/fVPZ7Su2rOElq/NMvznJMRluQU4TF2r2CrrosXoriiqJomYmbsxv3T2vxAz3Bm2i6u1LtSsZdn2fY3HYKrC3q5s3aommaoiN09C3zzT2ca1zHQGpqM8yazhL+LotV2ooxVFVVG6qN081NVM7/xra8HTbBn+0rOs3wee4PKsPaweHou25wdq5RMzNW7n41dXMCdwAcOMqmjB36qZ3VU26pie1O5S3YTtP1pnu1nT2W5vqLHYvA4i7XTds3Ko4tcRarmN/N24hnNe8JLV+Tav1FkmFy3IK8JgsdicFbruWL01zRRcqoiZmLsRv3R2o9ZAeidS4zR+qcBn2WWsPdxmCqqrt0Yimqq3MzTNPPFMxPRVPZgHpwK6bAduGpNoeubmS51gcnsYWnB3MRFWEtXaa+NTVTERvquVRu8tPYWLqmKaZmqYiI55mewAK5bUOE3l2SY69lujMFazfEWpmmvG3qpjDxVHYpiOeuPV3xHamelFs8JbaLM9UxayuMPv6OoquT9bfxt/fBd8Vt2ZcJ7A5vjrOX62wNnKrt2Yppx2HqmbHGnu6at80R6u+Y7e6OdZGiqmuimuiqKqao3xMTviY7YP0AHUzjMcNk+U43Msfc5PCYOzXiL1fc0U0zVM+9Cg+p9S6r257Q8Pl+HmuaMRemnA4DjzFnDW43zNVXqxTEzVVu3z2ObdC5W3LC4jGbIdWWcJFU3eoLle6npmmny1Ue9Eqi8FTPMuyPa5has1u27NGMw1zCWbtyd1NN2qaZp3z2N/Fmn16oBNGneCpprD4O3OoM4zPG4zd5fqWaLNqJ7URNNVU+vv/E6WsOCplNzAXbmkc5xtjG0xvos5hNNy3XPa41NMTT6+6r1lmAFDNke0fPtkes68lzzl4yejETYzDAXJ43IVb903Lfaqjp5uaqPxTF8bNyi9aou2q6a7ddMVU1UzviqJ6JhXvbHwfcXrzXeK1Bl+cYPAUYm3bpuWrlmqqZrppinjb4ntRHvJs0TlOIyHSGTZRjcTTisRgMJaw1d6mJiK+JTFO/dPqQChG3fr16o9nz+6Hoi87tu/Xr1R7Pn90PREAYvU+oMr0vkmJzbPcXbwmAw8b67lfb7EREc8zPYiOeVWNZcKnNsRja7Gjcnw2Gwu/i0XsdE3btfamKaZimn1vLAt2KVZdwndd5di6YzfAZXirU89Vu5h67Ne71Jirm/HErJ7Itq2R7S8uuV5dFeEzPDxE4nAXqomuiJ/tUz/ap382/m9WI3wCQgaHtW2o5Ds2y2i9m9dV/H34mcNgbMxyl31Z7FNP20/i3zzA3wUtzXhPa4zLGVxkmW5Zg7Ec9NumzXfuRH21Uzun8VMMjpPhU57hcbRa1Zk+DxmE426uvBxVZvUdud1UzTV63lfXBcEYjSepMr1ZkOFzjIsVTicDiI301RzTTMdNNUdMVR2Ya3tu1hmGhNnePz7KLOFvYyxctUU0Yqmqq3MVVxTO+KaqZ6J7YN7FYNFcJ+KtNZzj9ZYTBeKFi5bowOCy2iuirEcaKuNNU11Vbojixvq7G/omWlZrwm9d465cv5Vl2W4LB0zzRTh670xH21czumfWiAXUFR9DcKjMreOtWNa5Xhb2CqmKasVgKZouW47qaJmYq9aOL+Na3KMywec5XhcxyvE28VgsTbi7ZvW53010z2f6dgHbAAAAAAAAAAAAAAAAABp+N+rL/3yr97cI6Iafjfqy/98q/e3COiAAAAAAAAAAAAAAAAAAAAAAAAAAAAAAAAAAAAAAAAAAAAAAAAAAAUN4T3X9zb3J4G2vkobwnuv7m3uTwNtfIAAAAAAAAAAAAAAAAAABDe0DzXY/8AJ+DpTIhvaB5rsf8Ak/B0rXojTTu/MDXgGifoAAAAAAAAAAAAAAAAAAAAAAAAAAAAAAAAAAAAAAAAAAAAAAAAAAAAAAAAAAAAAAAAAAAAAAAAAAAAAAAAAAAAAAAAAAAAAAAAAAAAAAAAAAAAAAAAAA2HZ/5rsB+U8HU15sOz/wA12A/KeDqcLVoae6eQmQBj3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nuv7m3uTwNtfJQ3hPdf3Nvcngba+QAAAAAAAAAAAAAAAAAAAAAAAADCal6cP7b/Zm2E1L04f23+wObTn1Hc++T+6GVYrTn1Hc++T+6GVAQ3tk80+F9h0/LrTIhvbJ5p8L7Dp+XWuOg9bjdL5p/wANDAbVyAAAAAAAAAAAAAAFjNK+ZjJ/Ydn5EK5rGaV8zGT+w7PyIZ34h0dDe+6DKAMo6AAAACIeFJq36GNlWNw9i5xcdm9XUFrdPPFFUb7k+txImPXqhLyj3C71b4vbSoyjD3ONg8ktchuieab1e6q5P4vKU+vRINv4FGleUxud6qxFvytmmMBhpmP7U7q7k+vEcSPbSmfhFaV+i3ZPnGHtW+PjMFT1fhubfPHtxMzEerNE10/jRzsd2u7NtEbOcmyS7nF2nGW7XK4ri4K9O+9XPGr54p590zxYntUw3OeEVs0qiYnOb8xPNMTgb3zQQxwL9W9QapzLS+JubrOZWuqMPEz/APOtx5aI9ejfPtIXFebVWdYPS21Cc60hfm/l2CzHqnBVTTVRxrXG3xRMTETHlZ4s/jejWUZhhs3yrB5jga+UwmLs0X7VfdUVUxVE+9IIV4ZPWjs/hOz8i4hvgo7Nsq1nnWY5xqC1RisDlU26beDrjfTdu1b5ia47NMRT0dmZjfzRumZOGT1o7P4Ts/IuNY4D31k1X7IsfJrBZixYs4fD0WLFq3asURxabdFMU00x2oiObcq5wtdluW4PJqdZafwdrCXbd2m3mFqzTFNFdNc7qbu6OaKuNMRPb40T0xz2nR/wgLVu9sa1ZTdiJpjBzXG/t01RMd+IBGPAw1bezLS+a6bxlyqurK7lN7DTVPRaub99MepFVMz7dsvCs1xf0ls9pwOW3arWY51XVhqa6Z3VUWYjfcqie3ummn2+9DHAou107TM4tRv4leUV1T68XrO798slw371dWqNM2JmeTowd2umPVqriJ+TAOnwU9lOA1VcxWp9S4anFZbg7vIYXC3I30XrsRE1VVx2aaYmObomZnf0bpuNbw9m1h6bFq1bosU08WLdNMRTEdrd0bkXcF7D28PsP05NuI33eXuVzHZmb9yP3REfiSqCrHCr2R5bg8luay0zg7eDrs10xmGHs08W3XTVO6LsUx0VRVMRO7mmJ39id+V4GuuL+aZLmOk8wuzcuZbTGIwc1TvmLNU7qqPWpqmN3+Pd2ITLtdsWsRsr1fbvxE0eJOKq5+xNNqqYn8UxEqj8D69ctbYaKKJni3cBfor9bytX76YBPfC96zWJ9m2P3y0PgM/9nWn+LB/uvt84XvWaxPs2x++Wh8Bn/s60/wAWD/dfBaZXPht+YXIPwl/9qtYxXPht+YXIPwl/9qsHY4E/W2zn8LV+BtJW2oYPC07NNW1U4azFUZRi5iYojfE8jWingT9bbOfwtX4G0l3al1stXfgfGeBrBTrgj2rd3bFhqbtFNdPUd/mqjfHRC89nD2bMzNmzbtzPTNFMRvUa4IfXlw3sK/8AuheoAAHRzHB4WrB4qqrDWZqm3VMzNEb5ndKgXByopubatL0XKaaqZvXN8VRvif8ApVvQTH/UOJ+91ful5+8G7r26W+/XPA1g9BLWGsWauNasWqKujfTRESgvhd64v6b0Rhsjy67Vaxud1V27ldM7ppw9ERx49TjTVTT63GTypjw2L1dW0jJrEzPJ0ZTRXTHq1XrsT8mAZPgo7J8uz7DXdXamwtGLw1u9NnA4W7Tvt11U/TXKonmqiJ5oiebfFW+OaFt+QtdT8hyVvkOLxOT4scXi9rd0bkfcHjD28LsX0rRZiIpqws3J3duquqqe/MpFBUnhW7JMuybAU6w0zhKMJY5WLWYYWzTxbdM1Tupu0xHNTz+VmI5t80zu6d+6cD3XF/PtI4zTuY3aruJyaaOp6qp3zOHr37qfV4sxMetNMdhIu3mxaxGx3VtF6ImmMDXXG/uqd1VPfiFZ+BZero2pZlapmeTuZTd40etdtbp/f74LqgA/K6aa6KqK6YqoqjdNMxviY7SmW2zg9ZtkmY4rN9EYW5mOS3KpuTg7Mca/he3EU9NdHa3b5jomObfNzgFCND7etc6MppwF/EU5pg7HlOpsypmqu3Ec26K98Vxu6N0zMR2k56O4UmmMzrt2dS5fi8lu1c03qZ6osx6szERVHwZ9dLurdAaV1dE/RFkWBxt2Y3ctVRxLsR2ouU7qo99BeveCvl9+zdxOiM0u4XEREzTg8dPHt1epFyI41P44qBY3Jc3y7PMutY/J8bh8dgrsb6L1i5FdM+pvjs+o7zzw0Lq/U2x3XN6zcovWZsXuSzHLLlXlLtMdPqcbdz01x6nTEzE+guU5hh82yvB5jga+UwmLs0X7NfdUVUxVTPvTAPPjbv169Uez5/dD0Red23fr16o9nz+6HoiCknCz1ritR7QvoawdddWXZRMWotUdF3E1RHGq3dmY3xRHa3VdtZHYtsrynZ7p3C78JZvagu24qxmNqpiquK5jnoon+zRHRzbt+7fKkOrcTj8RtVznE4Cm7dzO5nN6uxTbo49dV2b8zTEU7p3zv3bo3Tv6El/RhwgfsbVn6jn+SC4mrNMZPqzKL2WagwFnGYW5TMbq6fLUT3VFXTTV6sKHZdiMXse24TRRfrqt5Vj5s3aujlsNVPPvj1bcxPqTu7Tbfow4QP2Nqz9Rz/JaJqLSe0jUec4nNs60tqbFZhiZibt6rKbtM1TFMUxzU0RHREdgHodmePw+W5Xi8wxdfFwuFs137tfaoppmqZ96FBclw+Z7cdtFMZheuW4x96q7dqpnf1NhqI38WntbqYimPVmJnplbXa3fxGF4PmdV3Ka7eInKKLdymqN1UTVFNNUTHY6ZUn2a4/WGW55exOz+zmFzNOp6qLnUOE6pri1NVO/fTxat0b4p5937weh+ltM5PpTKrWW6fy+xgsJbiI4tundNc9uqrpqn1Z3yj7hCbNcq1jonM8fRg7VvP8Bh68Th8VRREV18SJqm3VMfTRMRMRv6JmJ7e+vf0YcIH7G1Z+o5/kuPEaq2+4jD3bF7B6rrtXKZorpnI554mN0x/wBoGW4GWq7+A1pjtM3bkzgszsVX7VEzzU37cb98evRxt/8Ahp7SbOFh1ks3+/Yfw1KvPB80Xq3J9sWnMdmOmc9wWEtXLsXL+Iy+7bt0RVZrp56qqYiOnd+NYbhYdZLN/v2H8NSCvfBU2fZRrbVWY4vP7cYnB5Tbt3KcJVHlL1dc1cXj9umOJPlezMxv5t8Td7DYaxhcPRh8NZt2bFEcWi3bpimmmO1ERzRCqfAb+rtYfe8L++6tiCsXCu2UZZRp+7rLT2DtYTF4WumMfasURTRet1TxeU4sc3GiqY3z2YmZnocXAq1bfxGFznSmKuVV28NTGOwkTO/iUzVxblMepxpon16p7adNr9m3f2U6wovRE0xlGKq5+xNNqqYn34hUngeXare2CKad+65l9+mrd2t9E/viAXkAAAAAAAAAAAAAAAAABp+N+rL/AN8q/e3COiGn436sv/fKv3twjogAAAAAAAAAAAAAAAAAAAAAAAAAAAAAAAAAAAAAAAAAAAAAAAAAAFDeE91/c29yeBtr5KG8J7r+5t7k8DbXyAAAAAAAAAAAAAAAAAAAQ3tA812P/J+DpTIhvaB5rsf+T8HSteiNNO78wNeAaJ+gAAAAAAAAAAAAAAAAAAAAAAAAAAAAAAAAAAAAAAAAAAAAAAAAAAAAAAAAAAAAAAAAAAAAAAAAAAAAAAAAAAAAAAAAAAAAAAAAAAAAAAAAAAAAAAAAADYdn/muwH5TwdTXmw7P/NdgPyng6nC1aGnunkJkAY9+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J7r+5t7k8DbXyUN4T3X9zb3J4G2vkAAAAAAAAAAAAAAAAAAAAAAAAAwmpenD+2/2ZthNS9OH9t/sDm059R3Pvk/uhlWK059R3Pvk/uhlQEN7ZPNPhfYdPy60yIb2yeafC+w6fl1rjoPW43S+af8NDAbVyAAAAAAAAAAAAAAFjNK+ZjJ/Ydn5EK5rGaV8zGT+w7PyIZ34h0dDe+6DKAMo6AAAAMLrTP8PpbSebZ5i902sDh673Fmd3HqiPK0+vNW6PxqGbJNI3tq21CcJm1/ERZxE3sdmGIszEXIjpmYmYmN811UxzxPSnnhpat6j07lWlsNc3Xcfc6rxMRP/wAqid1ET6k18/5N2OBfpTqDSOZ6lxFvdezO9yFiZj/5NvfEzHr1zVE/4IB3fIqaH9FdSfpFj+SeRU0P6K6k/SLH8lP4ClPCG2IZZs707l+c6cxWZYrDV4icPioxldFc0TVG+iY4lFO6PK1RO/fzzSl7gf6t8W9nV3JMRc42LyW9ydMTPPNivfVRP4p49PrRCUdpumKNY6CzvIq4pm5i8PVFmZ6KbtPlrc/iqilS7g0aor0ftcwWHxk1WcLmMzluJpr5uLVVMcSZjsTFcUx6kTILB8MnrR2fwnZ+RcadwH8wwtNjVOXVX6Ixtddm/TamfLVW4iqmao7cRMxE+vHbbjwyetHZ/Cdn5FxWvZrovWWJyC9rbQd29Vj8qxc2arOG/wC9u4kVcamOiuPLbpo3c8diefcHoShjhZaksZLslxmXzciMZm9yjDWaN/PNMVRXXVu7XFp3e2hC1PCh1zgLFWDx+UZPVjrXlKq72Hu0VxP21EVxG/1t3rNFow2vduWrqb9Vu/mF/mt8tNHJ4XCUb9+7f0Ux2d3PVPqyCVeBDkl2rNtSZ7VRMWbdi3gqKuxVVVVx6o/FFFHwoZnht6fu38o09qCzRNVvC3bmEvzEb90VxFVEz2o30VR69UJy2Y6LwWgdHYLIsvnlJtRNd+/xd037tX01c96IjsRER2GW1TkOX6n0/jsmzizy2BxlubdynomOzFUT2JiYiYnsTEAhTgc6sw+Z7P7unK7tMY/Kb1dVNqZ56rFyqaoqj1q5rie1zdtP6h2r9nGutjeqPFjIasXdwdiqZw+a4OjjRFHc3aefi83NMVRxZ7EyztnhUa0owUWrmW5FdxERu5ebNyN/qzTFzdv96PUBPPCf1Xh9N7KMzw1V2Ix2b09Q4e3v56oq/wC5PrRRv5+3MR2UL8CnT93E6tzrUFdE9TYPCdS0VTHNNy5VE83rU0Tv/wAUNJwGndou3TU1GYY2m/dsz5ScdiKJtYXD29/RRzbp9anfM9M9tdLZxozLtBaTwmR5TE1W7W+u7eqjdVfuz9NXV6+6ObsRER2AaFwtrFd7YtmFdETMWcTh7lW7sRykU/vqhGnAbxdqnFawwdVURfuUYW9RT2Zppm7FU/imun31ltZaewuq9K5pkWP3xh8dYqszVEb5omfpao9WJiJj1lDcZlet9iGtqcXTau4PEWZqotYuLc14bFW56Y39FUTzb6Z545uiYgHoWrZw3MXh6dJadwc3aIxVeOqu02t/lpoptzE1bu1vqpj8bQrvCn1piMPFjDZRkdGJr8rFymzdqnf6lPH6ffaHtHyPXeY5JRrrXvVFHVmKowdinF08ncqiaK64mm3ujiURxJ7Eb+NvjfzyCxHAn622c/havwNpLu1Hn2Zau/BGM8DWiLgT9bbOfwtX4G0nnN8BazXKcbl+J38hi7FeHubuni10zTPekFIOCH15cN7Cv/Jhep51XLGqtiu0e3fqschmOBuVxZuXbczZxVuYmmZjo41FUT2J3x6kxzWd4Pu2XO9pepcywGbZfl2Fw+FwcX6Zw1NfGmvj00881VTG7dM824E8AA4Mfz4HEfe6v3PPzg39e3S33+54Gt6FTETG6eeHnnrnTWoNj20uMThrVyxThcVOIy3GTRvt3re/fTz9Ezu5qqfX7G6QehiqfDc0/dm9pzUVqiarMU14C9Vu+lnfx7fv77nvNg2F7ddQ7Qdd2cjzTLsrw+G6luXq7mGouRXNVO7du41cxEc/alOOtNM5drHTOOyPObc14PFUcWZp+moqjnprpnsVRO6YBFfBH1Zh872Y2cmm7T4oZNcqs3Lcz5abVVU10V+tzzT7VN6hWotD6/2J6onNspnEzhrUzFrNMJb49m5bn+zdp54p37o301c2+OaZ3b2wxwqdaRguSnLMinEbt3L8jd9/i8pu3971ATTws9V4fItl2JyqLsRmGc104e1bifLcnTVFVyr1t0RT7eEb8CPT92rM9Q6juUTFiizTl9qqY5qqqqorriPWim38JHeR6N2g7b9UU5pmfVE4e5ui5mWLtzRYtW9/0tuOaKt2+d1NPZnnmN8yuxoTSmXaK0tgciyeiYw2Gp566vprtc89VdXqzPP3o5oBnwARFwn8y1FkmzenNtKY/E4G/g8ZbqxNyxPPyNUVU8/qceqho/BP2nZlqXMc5yXVecXsbmNVNGIwXVFUb6qY3xcpp9WPKzu7W+ewsZmeAwuaZdicBmFijEYPE26rV61XG+muiqN0xP4lM9pWwLVWi85nONCTi8xy+1c5WxVhapjGYWY54jdHPVu7FVPP24gF1RSTKeEptByGnqHOcLl+OvWvK1TjsNVavR6/FmmPfp3vjO+EjtA1DanAZRYwOX3L0cWKsBh66787+xE1VVbvXiN4Mbws8XgsVtlx8YGqiquzhrNrEVU8/wD1Yp54n1YpmmPxblu9ieHv4XZJpK1iomLsZdZq3T0xE076Y96YVk2P8H/PtS51ZzrXli/gcqi5y1yxiZmMTjKt+/dMTz0xM9M1bpnsRz74ufbopt0U0W6YpopiIpppjdERHYgHnft369eqPZ8/uh6IvO7bv169Uez5/dD0RB56bWcFitD7c82vU291djM4zPDb+iqmquLtG71Ofd68SvxpnPMDqXIMDnGU3ovYLGWou26ono39MT2pid8THYmJRrwgdkNnaTlVnF5dXbw2osFRNNi5XzUXqOnkq57HPvmJ7EzPbVe0/qvaNsSzG9gK8PfwViuuZrwWPszXh7tXdUTE+p00Vc/q7gX+Y25nuVW8+t5JczDC05vctTfowc3Ii7Vbid3Ginp3dPvT2lPMx4UWt8fhupsvy/J8HiLnlYu2bFdyuJ+1iqqY3+vEu5se2P6u1nrCxq3W93McDhaL1OJm9iK6reKxVcTviKeiqinmjy3Nzc1PbgLSbS8kuak2f6hyexG+/i8Fdt2Y7dzizNHxohSvgx6qw+kNrGGnNK4w+Fx9qvL7tdzmi3VVVTNMzv6PL0UxM9jfK/Kq3CH2CY7G5titUaGw3VE4mqbuMy2jmr4889Vy1HZ39M09O/o3790BakUU0pt61/oXD05NmNu1jbeGiLdNnNbFcXrMR0U8aJpq5vtt7n1Dt02jbQLVWSZLhqcL1RHEqs5Ph7lV+5E9jjb6qoj/AA7gXSyXPcqzzqrxHzDC43qW9VYv8hcivk7kdNNW7olGXCw6yWb/AH7D+Gpa9wZtjuZaIrv6h1LdrsZnirPJW8Bbu+VtUTMTM3d07qqubmjniPX6Nh4WHWSzf79h/DUgijgO4izRnGrMNVdojEXLGHrotzPlqqaarkVTEdqONTv9eFtnnTsq01q7M68xz7QVy7Ga5HNq7ydirderpr48TxInmq+l56Z6YnonoSR5J7XmWW6sDmeTZR1fa8pVViMNdt1xP21EVxz+tEesCd+E5qexp3ZJm1mu5EYzNaeocPb389XH+nn1oo43ejsoO4FOS3cTrfOs5miep8Fgep4q7HKXK4mPi26vfRxir2vNturLdc2sRmmKj/p0xbo4mHwlEz2/paI9WeefVldnY/oHC7OtGYfJ7FdN7F1Ty2MxERu5W7PTMfaxEREepHbmQbsAAAAAAAAAAAAAAAAADT8b9WX/AL5V+9uEdENPxv1Zf++VfvbhHRAAAAAAAAAAAAAAAAAAAAAAAAAAAAAAAAAAAAAAAAAAAAAAAAAAAKG8J7r+5t7k8DbXyUN4T3X9zb3J4G2vkAAAAAAAAAAAAAAAAAAAhvaB5rsf+T8HSmRDe0DzXY/8n4Ola9Eaad35ga8A0T9AAAAAAAAAAAAAAAAAAAAAAAAAAAAAAAAAAAAAAAAAAAAAAAAAAAAAAAAAAAAAAAAAAAAAAAAAAAAAAAAAAAAAAAAAAAAAAAAAAAAAAAAAAAAAAAAAAGw7P/NdgPyng6mvNh2f+a7AflPB1OFq0NPdPITIAx7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T3X9zb3J4G2vkobwnuv7m3uTwNtfIAAAAAAAAAAAAAAAAAAAAAAAABhNS9OH9t/szbCal6cP7b/AGBzac+o7n3yf3QyrFac+o7n3yf3QyoAAAAAAAAAAAAAAAAAAAAAAAAAAAAAAAAAAOpjMswGOqirG4LC4iqOib1qmuY9+HYs2rdi1Tbs26LdunmimiN0R60PsAAAdGvJssrv8vXl2Cqvb9/KTYpmrf6+7e7wBHNG6OgAB83bdF63Vbu0U126o3TTVG+J/E+gHTwmVZfg7s3MJgMJYuT01WrNNM+/EO4AAAOHF4TD4y1yWLw9q/b37+JdoiqPekwuFw+Dt8nhLFqxb6eLaoimPehzAAADjxFizibVVrE2rd61V00XKYqifxS5AHXweBwmComnBYWxh6Z6YtW4oifedgAHQ8Rsr5fl/E3Bctv38pyFPG3+vu3u+AAAAAAA62MwGDx0RGNwuHxER0RdtxXu9+H7g8DhMFExg8LYw8T0xatxRv8AedgAAAAAfF+zav2qrd+3Rct1dNNdMTE/il9gOnhMqy/BXOPg8BhMPX3VqzTRPvxDuAAADrY3AYPHUxTjcJh8REdEXrcV7vfh9YTCYbB2+TweHs2KO5tURTHvQ5wBEHCw6yWb/fsP4alL6OOEJprNtW7LcyyjT2E6rzG9ds1UWuUot74puUzPPXMR0RPZBCvAb+rtYfe8L++6tPjcuwWO4vVuDw2J4vRy1qmvd78IE4KmzvVOhcXqSvVWV9QU4yjDxYnqi1d480zc430lVW7dxo6e2sKDjw9i1hrVNrD2rdq1T0UUUxTEfihyAAAAAAAAAAAAAAAAAAADT8b9WX/vlX724R0Q0/G/Vl/75V+9uEdEAAAAAAAAAAAAAAAAAAAAAAAAAAAAAAAAAAAAAAAAAAAAAAAAAAAobwnuv7m3uTwNtfJQ3hPdf3Nvcngba+QAAAAAAAAAAAAAAAAAACG9oHmux/5PwdKZEN7QPNdj/wAn4Ola9Eaad35ga8A0T9AAAAAAAAAAAAAAAAAAAAAAAAAAAAAAAAAAAAAAAAAAAAAAAAAAAAAAAAAAAAAAAAAAAAAAAAAAAAAAAAAAAAAAAAAAAAAAAAAAAAAAAAAAAAAAAAAAGw7P/NdgPyng6mvNh2f+a7AflPB1OFq0NPdPITIAx7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T3X9zb3J4G2vkobwnuv7m3uTwNtfIAAAAAAAAAAAAAAAAAAAAAAAABhNS9OH9t/szbCal6cP7b/YHNpz6juffJ/dDKsVpz6juffJ/dDKgAAAAAAAAAAAAAAAAAAAAAAAAAAAAAAAAAAAAAAAAAAAAAAAAAAAAAAAAAAAAAAAAAAAAAAAAAAAAAAAAAAAAAAAAAAAAAAAAAAAAAA0/G/Vl/75V+9uEdENPxv1Zf8AvlX724R0QAAAAAAAAAAAAAAAAAAAAAAAAAAAAAAAAAAAAAAAAAAAAAAAAAAChvCe6/ube5PA218lDeE91/c29yeBtr5AAAAAAAAAAAAAAAAAAAIb2gea7H/k/B0pkQ3tA812P/J+DpWvRGmnd+YGvANE/QAAAAAAAAAAAAAAAAAAAAAAAAAAAAAAAAAAAAAAAAAAAAAAAAAAAAAAAAAAAAAAAAAAAAAAAAAAAAAAAAAAAAAAAAAAAAAAAAAAAAAAAAAAAAAAAAABsOz/AM12A/KeDqa82HZ/5rsB+U8HU4WrQ0908hMgDHv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hPdf3Nvcngba+ShvCe6/ube5PA218gAAAAAAAAAAAAAAAAAAAAAAAAGE1L04f23+zNsJqXpw/tv9gc2nPqO598n90MqxWnPqO598n90MqAAAAAAAAAAAAAAAAAAAAAAAAAAAAAAAAAAAAAAAAAAAAAAAAAAAAAAAAAAAAAAAAAAAAAAAAAAAAAAAAAAAAAAAAAAAAAAAAAAAAAADT8b9WX/vlX724R0Q0/G/Vl/75V+9uEdEAAAAAAAAAAAAAAAAAAAAAAAAAAAAAAAAAAAAAAAAAAAAAAAAAAAobwnuv7m3uTwNtfJQ3hPdf3Nvcngba+QAAAAAAAAAAAAAAAAAACG9oHmux/5PwdKZEN7QPNdj/wAn4Ola9Eaad35ga8A0T9AAAAAAAAAAAAAAAAAAAAAAAAAAAAAAAAAAAAAAAAAAAAAAAAAAAAAAAAAAAAAAAAAAAAAAAAAAAAAAAAAAAAAAAAAAAAAAAAAAAAAAAAAAAAAAAAAAGw7P/NdgPyng6mvNh2f+a7AflPB1OFq0NPdPITIAx7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T3X9zb3J4G2vkobwnuv7m3uTwNtfIAAAAAAAAAAAAAAAAAAAAAAAABhNS9OH9t/szbCal6cP7b/YHNpz6juffJ/dDKsVpz6juffJ/dDKgNW1VrjLdNZhbwePsYy5drtReibNFMxumZjs1Rz+VltKEdt/mrwnsKjwlxY9F2aharRFXWfx1SiW2upVNV26H8ts8dnIvsTM/wA3b+eeOzkX2Jmf5u389CA02YbJsnip851/04Jv8dnIvsTM/wA3b+eeOzkX2Jmf5u389CAZhsmyeJnOv+nBN/js5F9iZn+bt/PPHZyL7EzP83b+ehAMw2TZPEznX/Tgm/x2ci+xMz/N2/nnjs5F9iZn+bt/PQgGYbJsniZzr/pwTf47ORfYmZ/m7fzzx2ci+xMz/N2/noQDMNk2TxM51/04Jv8AHZyL7EzP83b+eeOzkX2Jmf5u389CAZhsmyeJnOv+nBN/js5F9iZn+bt/PPHZyL7EzP8AN2/noQDMNk2TxM51/wBOCb/HZyL7EzP83b+eeOzkX2Jmf5u389CAZhsmyeJnOv8ApwTf47ORfYmZ/m7fz29Zdi7ePy/C4yzFVNrEWqb1EVxumIqiJjf6vOqss3pHzKZL7CseDpU/THR1TZKFGlVf+ysLBaqyvpTFP/xlgFAswAAAAAGJ1VqPKtKZHfzjUGMpweXWJpi5dmiqvdNVUUxEU0xMzzzHRDC6H2laS1zi8ThtLZvTjsRhqIuXaOQu2pimZ3b/AC9NO/n7XqdtAnDW1bvryXSWGudH/wCIYqIn16bcT8ed3+GUP7D9R39A7WMnxOYU14bD35pw2LpuRxd1m9Ebqp9SN9Ff4gehYAAxmp793C6azbEYeubd61hL1dFcdNNUUTMT76o/B12lax1DtcybLM71BjcbgL1F+bli7VE01cWzXVG/m7ExEguWAA6ubZhhcoyrG5lmF3kcFg7NeIv3OLNXEt0UzVVO6ImZ3RE80Rvdpqu1jrWay/AuN8BWDVPJB7MPTN/oMV/LPJB7MPTN/oMV/LU62LaOwevNoWByDMsRiMPhsRbu11XMPNMVxNFE1Ru3xMdMdpZLyKOk/RzPfhWvmAkXK9tWzrM7sW8NqvAUVT0dURXh49+5TTDf8PftYmxRew123es3I41Fy3VFVNUduJjpVc1TwULdOBuXdLahu14qmN9NjH2o4tye1x6d3F+DKJNme0LUmyHWNeX47qmMvtYibWY5XdnfEc+6qqiOiK46YmOndG/fAPQJH2udsGjdE53RlOfZlcox8001127Niu7yVM9E17o5t8c+7p3c+7nhveDxNnG4OxisLcpu4e/bpu266eiqmqN8THrxKBNsHB5q13ri/qHL89owFWMptxibV6xNzdNFEURVRMVR/Zpjmns9nnBPOXY3DZlgMNjsBeov4TE26btm7RO+muiqN8THrxLsMRpDIcPpjS+V5Jg7ldyxgMPRYprr+mr4sfTT6887LgAAOHHXarGCxF6iImq3bqriJ6N8Rvczq5t9asb95r+TIKy7IeEJqvWW0bJsgzTL8jtYPG13KbleHs3abkcW3VVG6arsx00x2JWkefPBp6+Gl/vl7wFx6DAAAAAAAAAAAAAAAAAAAAAAAAAAAAAAAAAAAAAAAAAAAAAAAAAAA0/G/Vl/75V+9uEdENPxv1Zf++VfvbhHRAAAAAAAAAAAAAAAAAAAAAAAAAAAAAAAAAAAAAAAAAAAAAAAAAAAKG8J7r+5t7k8DbXyUN4T3X9zb3J4G2vkAAAAAAAAAAAAAAAAAAAhvaB5rsf+T8HSmRDe0DzXY/8AJ+DpWvRGmnd+YGvANE/QAAAAAAAAAAAAAAAAAAAAAAAAAAAAAAAAAAAAAAAAAAAAAAAAAAAAAAAAAAAAAAAAAAAAAAAAAAAAAAAAAAAAAAAAAAAAAAAAAAAAAAAAAAAAAAAAABsOz/zXYD8p4OprzYdn/muwH5TwdThatDT3TyEyAMe/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E91/c29yeBtr5KG8J7r+5t7k8DbXyAAAAAAAAAAAAAAAAAAAAAAAAAYTUvTh/bf7M2wmpenD+2/2Bzac+o7n3yf3QyrFac+o7n3yf3QyoCEdt/mrwnsKjwlxNyEdt/mrwnsKjwlxc9A63G6Vf0noPvCPAG3Z0AAAAAAAAAAAAAAWb0j5lMl9hWPB0qyLN6R8ymS+wrHg6Wc+I9FQ3rbonv0tzLAMkvAAAAB8XrtuxZuXb1dNFq3TNddVU7opiI3zMvtEPCk1b9DGyrG4exc4uOzerqC1unniiqN9yfW4kTHr1QCrUTe2x7fImePOHzTMOjs28JR+6YtUe+3rhmaRoyvVWVahwdmKMLmNjqa7FEbopu2oiKffommI/wSy/Ao0rymNzvVWIt+Vs0xgMNMx/andXcn14jiR7aUz8IrSv0W7J84w9q3x8Zgqer8Nzb549uJmYj1Zomun8YO1sF1b9GWy7Jswu3OPjbNHUeLmZ3zytvdEzPq1RxavbJBU64F+reoNU5lpfE3N1nMrXVGHiZ/+dbjy0R69G+faQuKCmeteElq+nH59kkZbkHUkXb+C4/IXuPxN9VG/fyu7fu9T8SGdn+rcfobVeD1BlNrC3sZhYriijE01VW549E0Tvimqmeiqey9FNY4PC/QpnlXU1njdRX538SN+/k6lIeC1bou7b8hou0U10TRid9NUb4+p7gJ74PG2jUW0jV2PyvPMFlOHw+HwNWJpqwdq5RVNUXKKd0zVcqjduqnsdpYFxWcNYs1TVZs2rdUxumaaYhygNV2sdazWX4FxvgK21NV2sdazWX4FxvgKwU14J/Xtyf7zifA1L6PPPg96lynSW1LLc31Bi+pMus2r1Nd3k67m6ardVMc1ETPTMdhbfyQezD0zf6DFfywSqopwu7OGtbZcVVh4pi5dwdiu/u7vizHP7WKU6au4Tei8swNydPdV51jZieTpps1WLW/7aquImI9amVa9L6f1Ltt2k4jEXeNVcxV6L2PxkUzyWGt9G6PWpji009M7o7UyC6ew+5eubIdI1Yjfx/E61TG/uYp3U96IRFty28an0FtCxWRZPgMlvYS1ZtXKa8VZu1XJmqnfO+ablMd5YvKsBh8qyvB5fgqOTwuEs0WLNHc0U0xTTHvRCjXC269OYexcP4OAXa0nmN7ONK5NmeJpt038bgrOJuU24mKYqroiqYjfMzu3z25dHX2s8m0Jp+7m+oMRNrD0zxLduiONcvVz0UUU9me9HTO6H7s463ml/wXhfA0qqcNXMcXd2hZRl1yqqMFh8upvWqJ6JrruVxVV71FMfiBy6i4U2p8djaremsny/A4eZ3URfpqxF6r8cTFP4t0+u6eW8J/XOXYumnOMuyvF243ce3XYrs3N3qTFW6Px0ynzg1aayLKNl2SZjlNjD143H4eL2KxcUxNyu5MzxqJq6YimfK7ujm7cy3jW+jsk1rkl7LM/wAFaxFqumYouTTHKWauxVRV00zH/wDvfANe2R7Vsi2l5fcqy3j4TM8PTFWIwF6qJrojo41Mx9NTv5t/N6sRvhu+bfWrG/ea/kyqHsm2Q7SdE7UsozWMo4uW2cVyWIv04yxurw9U8WuqaIub5jizxt27fviObet5m31qxv3mv5MgoHwaevhpf75e8Bcegzz54NPXw0v98veAuJ44Sm26MgoxGlNI4nfnFUTRjcZbn6kiemiifPO3P9n1+gOfbfwh40hncZJo6xgcxzDD1TGNvYmKq7NqfO6Ypqpmao7M790dHPO/dv2xLUOt9WZD4tazwOVZdg8TTE4LD4Wxcou10+eVce5VupnsRu3z09G7fAvBr2J1Z9dw+rdYYeZyqmrlMFg7sfVVXYuVxP8A8vtR/a9b6a4cRERERG6IAAAAAAAAAAAAAAAAAAAAAAAAAAAAAAAAAAAAAAAAAAAAAAAABp+N+rL/AN8q/e3COiGn436sv/fKv3twjogAAAAAAAAAAAAAAAAAAAAAAAAAAAAAAAAAAAAAAAAAAAAAAAAAAFDeE91/c29yeBtr5KG8J7r+5t7k8DbXyAAAAAAAAAAAAAAAAAAAQ3tA812P/J+DpTIhvaB5rsf+T8HSteiNNO78wNeAaJ+gAAAAAAAAAAAAAAAAAAAAAAAAAAAAAAAAAAAAAAAAAAAAAAAAAAAAAAAAAAAAAAAAAAAAAAAAAAAAAAAAAAAAAAAAAAAAAAAAAAAAAAAAAAAAAAAAADYdn/muwH5TwdTXmw7P/NdgPyng6nC1aGnunkJkAY9+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J7r+5t7k8DbXyUN4T3X9zb3J4G2vkAAAAAAAAAAAAAAAAAAAAAAAAAwmpenD+2/2ZthNS9OH9t/sDm059R3Pvk/uhlWK059R3Pvk/uhlQEI7b/NXhPYVHhLibkI7b/NXhPYVHhLi56B1uN0q/pPQfeEeANuzoAAAAAAAAAAAAAAs3pHzKZL7CseDpVkWb0j5lMl9hWPB0s58R6KhvW3RPfpbmWAZJeAAAACj3C71b4vbSoyjD3ONg8ktchuieab1e6q5P4vKU+vRK4+tM/w+ltJ5tnmL3TawOHrvcWZ3ceqI8rT681bo/GoZsk0je2rbUJwmbX8RFnETex2YYizMRciOmZiZiY3zXVTHPE9IJ82O7Xdm2iNnOTZJdzi7TjLdrlcVxcFenfernjV88U8+6Z4sT2qYbnPCK2aVRMTnN+YnmmJwN75rXvIqaH9FdSfpFj+SeRU0P6K6k/SLH8kFWas6weltqE51pC/N/LsFmPVOCqmmqjjWuNviiYmImPKzxZ/G9GsozDDZvlWDzHA18phMXZov2q+6oqpiqJ96VNOENsQyzZ3p3L8505isyxWGrxE4fFRjK6K5omqN9ExxKKd0eVqid+/nmlL3A/1b4t7OruSYi5xsXkt7k6YmeebFe+qifxTx6fWiATDrHzI537Bv+DqUc4KvXyyD/Bif/HuLx6w59JZ37Bv+DqUc4K3XyyD/Bif/HuAv0AA1Xax1rNZfgXG+ArbU1Xax1rNZfgXG+ArBQ/Yto7B682hYHIMyxGIw+GxFu7XVcw80xXE0UTVG7fEx0x2lkvIo6T9HM9+Fa+YhPgn9e3J/vOJ8DUvoDz027bNa9mmrbeCw929icqxVqL2ExF6I41W7mrpq3REb4ntdiqlcrYPnGSZ5szyrGadwGEy61xeTxOFw1EUU28RTERXv3dO/mnfPPMTG91OEJoONebPMXh8La4+b4Hfi8DMRz1V0x5a37anfG7t8WewrZwT9fTpfXE5DmF3iZXnVVNqONO6LWJjmon1ON9JPqzT2gXfUQ4W3XpzD2Lh/BwveohwtuvTmHsXD+DgFzdnHW80v+C8L4GlqG3TZJhNpuVYeq1iKcFneCiqMNiaqd9FVM9NuuI5+Lv54mOeJ7e+Ynb9nHW80v8AgvC+BpRZr7hF5bozWGZafxunsfev4KuKKrlF2iIriaYqiYie3FUAgezkO2LZDiLviXYzWxg+NxqqsFT1Xha/tpp3VRHr1REto01wqNR4G7TZ1NkmBx9umeLXVYmrD3Y7e/fxqZn1N0LgYTEWsXhbOJw1ym5YvUU3LddM74qpmN8TH4pa7rTQemtaYK5h9Q5ThsTVVTxacRFEU3rfq03I8tH7u3EgxuzLajpraLha6sixNdGNtU8a9gcREUXrcdvdvmKqfViZjnjfubfm31qxv3mv5MvPbRF3FaL245fh8rxNV2vBZ11Dx6J3cvb5bkqo9aqnf770Jzb61Y37zX8mQeZWl8+x+mM7sZvlF2LWPsU3ItXJjfxJroqo40erEVTMerufWBvXMrz7LsyzvLqsbaquUYyqxi4qppxdvjb53z0zFW6Y38/Z6Wx7DsiwGpdq2nspzizy+Av3qpu2t+6K4pt1VxE+pM0xv9RcPb1spwuvtIUUZZZs4fO8ttzOX1UxFFNVMRz2J7EUzu5u1O7sb94b5onUWV6q0vl+b5DXTVgMRbiaKYiIm3Mc00TEdE0zzTHqM2olwe9pmJ2aauvZPn/K2sjxd7ksZauRMThL0TxeU3djdu3VR2o7dMQvXbrou26blqqmu3XEVU1UzviYnomJB9AAAAAAAAAAAAAAAAAAAAAAAAAAAAAAAAAAAAAAAAAAAAAAAA0/G/Vl/wC+VfvbhHRDT8b9WX/vlX724R0QAAAAAAAAAAAAAAAAAAAAAAAAAAAAAAAAAAAAAAAAAAAAAAAAAAChvCe6/ube5PA218lDeE91/c29yeBtr5AAAAAAAAAAAAAAAAAAAIb2gea7H/k/B0pkQ3tA812P/J+DpWvRGmnd+YGvANE/QAAAAAAAAAAAAAAAAAAAAAAAAAAAAAAAAAAAAAAAAAAAAAAAAAAAAAAAAAAAAAAAAAAAAAAAAAAAAAAAAAAAAAAAAAAAAAAAAAAAAAAAAAAAAAAAAABsOz/zXYD8p4OprzYdn/muwH5TwdThatDT3TyEyAMe/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E91/c29yeBtr5KG8J7r+5t7k8DbXyAAAAAAAAAAAAAAAAAAAAAAAAAYTUvTh/bf7M2wmpenD+2/wBgc2nPqO598n90MqxWnPqO598n90MqAh7bDlGZY/U2Gu4DL8ZibUYOmma7NiquInj1zu3xHTzx76YRLsVrmyVuVox1uFoqIr6HYmepWT6Gs99Bcz/Rbn8D6Gs99Bcz/Rbn8FmxcfMdbghAzTQxSrJ9DWe+guZ/otz+B9DWe+guZ/otz+CzYfMdbggzTQxSrJ9DWe+guZ/otz+B9DWe+guZ/otz+CzYfMdbggzTQxSrJ9DWe+guZ/otz+B9DWe+guZ/otz+CzYfMdbggzTQxSrJ9DWe+guZ/otz+B9DWe+guZ/otz+CzYfMdbggzTQxSrJ9DWe+guZ/otz+B9DWe+guZ/otz+CzYfMdbggzTQxSrJ9DWe+guZ/otz+B9DWe+guZ/otz+CzYfMdbggzTQxSrJ9DWe+guZ/otz+B9DWe+guZ/otz+CzYfMdbggzTQxSrJ9DWe+guZ/otz+CxGl7VyzpnKLV6iq3dowdmmuiuN00zFERMTHYlkxAt/SlO20Yo0qPV1JVlsdGzzMxPX1gCrTAAAAFa+Glq3qPTuVaWw1zddx9zqvExE/wDyqJ3URPqTXz/k3Y4F+lOoNI5nqXEW917M73IWJmP/AJNvfEzHr1zVE/4IWMAAAaxtN0xRrHQWd5FXFM3MXh6oszPRTdp8tbn8VUUqXcGjVFej9rmCw+MmqzhcxmctxNNfNxaqpjiTMdiYrimPUiZX4AceJsW8Thrti9TxrV2iaK47cTG6YeeOeZRqbYvtJtX6LddnFYG/VXgsVXb32sTb543x2JiqmZiYid8b5jml6JOLFYaxi7M2sVZtXrU9NFyiKon8UggLYDttz7aRrXE5RmuXZZhcNZy+vFcfDU3ONNcXLdMc9VUxu3Vzzbu1zrBODCYPC4K3NGDw1nD0T002qIoj3oc4DVdrHWs1l+Bcb4CttQChfBP69uT/AHnE+BqX0ABRThRaFq0ZtDnNMuom1lecVVYqzNHNFq9E77lEdrnmKo9SrdHQvWAjvYPrynX+z7BY+9cic0w3/pcdT2eVpiPL7u1VG6r15mOwqpwtuvTmHsXD+Dhe8BruzjreaX/BeF8DSiPhKbF8Treq3qLTFNE57ZtRav4aqqKYxVEfSzEzzRXHRz9MbueN0b5+AUP0ptf2h7LLNOQ47C8bDYfytvBZvh64qtR2qJ301bu1G+Y7TI6g4SWvNRYWrLsqw+By25fjicfAWa6r87+xTNVU7p9WI39qV2cVhcPi7fJ4qxav2+5uURVHvS48Hl2CwMzOCweGw8zzTyNqmjf70AqlwcdiGcRqTB6s1jhbmBw+Dri/hMJfjdevXY+lrrpnnpimefn55mI5t3Ta3NvrVjfvNfyZdoB588Gnr4aX++XvAXHoMAKwcLHZN1VZva309h/+vap35pYtx9PRHReiO3Ec1Xqc/Ynf88E3ax1RataH1DiP+tbp/wDwu/cn6amOmxM9uOmn1N8diIWhAAAAAAAAAAAAAAAAAAAAAAAAAAAAAAAAAAAAAAAAAAAAAAAAAafjfqy/98q/e3COiGn436sv/fKv3twjogAAAAAAAAAAAAAAAAAAAAAAAAAAAAAAAAAAAAAAAAAAAAAAAAAAFDeE91/c29yeBtr5KG8J7r+5t7k8DbXyAAAAAAAAAAAAAAAAAAAQ3tA812P/ACfg6UyIb2gea7H/AJPwdK16I007vzA14Bon6AAAAAAAAAAAAAAAAAAAAAAAAAAAAAAAAAAAAAAAAAAAAAAAAAAAAAAAAAAAAAAAAAAAAAAAAAAAAAAAAAAAAAAAAAAAAAAAAAAAAAAAAAAAAAAAAAANh2f+a7AflPB1NebDs/8ANdgPyng6nC1aGnunkJkAY9+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J7r+5t7k8DbXyUN4T3X9zb3J4G2vkAAAAAAAAAAAAAAAAAAAAAAAAAwmpenD+2/2ZthNS9OH9t/sDm059R3Pvk/uhlWK059R3Pvk/uhlQAAAAAAAAAAAAAAAAAAAAAAAAAAAAAAAAAAAAAAAAAAAAAAAAAAAAAAAAAAAAAAAAAAAAAAAAAAAAAAAAAAAAAAAAAAAAAAAAAAAAAAafjfqy/8AfKv3twjohp+N+rL/AN8q/e3COiAAAAAAAAAAAAAAAAAAAAAAAAAAAAAAAAAAAAAAAAAAAAAAAAAAAUN4T3X9zb3J4G2vkobwnuv7m3uTwNtfIAAAAAAAAAAAAAAAAAABDe0DzXY/8n4OlMiG9oHmux/5PwdK16I007vzA14Bon6AAAAAAAAAAAAAAAAAAAAAAAAAAAAAAAAAAAAAAAAAAAAAAAAAAAAAAAAAAAAAAAAAAAAAAAAAAAAAAAAAAAAAAAAAAAAAAAAAAAAAAAAAAAAAAAAAANh2f+a7AflPB1NebDs/812A/KeDqcLVoae6eQmQBj3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nuv7m3uTwNtfJQ3hPdf3Nvcngba+QAAAAAAAAAAAAAAAAAAAAAAAADCal6cP7b/AGZthNS9OH9t/sDm059R3Pvk/uhlWK059R3Pvk/uhlQAAAAAAAAAAAAAAAAAAAAAAAAAAAAAAAAAAAAAAAAAAAAAAAAAAAAAAAAAAAAAAAAAAAAAAAAAAAAAAAAAAAAAAAAAAAAAAAAAAAAAAafjfqy/98q/e3COiGn436sv/fKv3twjogAAAAAAAAAAAAAAAAAAAAAAAAAAAAAAAAAAAAAAAAAAAAAAAAAAFDeE91/c29yeBtr5KG8J7r+5t7k8DbXyAAAAAAAAAAAAAAAAAAAQ3tA812P/ACfg6UyIb2gea7H/AJPwdK16I007vzA14Bon6AAAAAAAAAAAAAAAAAAAAAAAAAAAAAAAAAAAAAAAAAAAAAAAAAAAAAAAAAAAAAAAAAAAAAAAAAAAAAAAAAAAAAAAAAAAAAAAAAAAAAAAAAAAAAAAAAANh2f+a7AflPB1NebDs/8ANdgPyng6nC1aGnunkJkAY9+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J7r+5t7k8DbXyUN4T3X9zb3J4G2vkAAAAAAAAAAAAAAAAAAAAAAAAAwmpenD+2/2ZthNS9OH9t/sDm059R3Pvk/uhlWK059R3Pvk/uhlQAabrPW/0NZpawfif1Tx7MXePy3E3b6qo3buLPc991qainX0uxVx1y4Wi01dmoZStnqj92NyEX+Ox/cv+q/4Hjsf3L/qv+CZmq14PWPdAz5YfE9J9koCL/HY/uX/AFX/AAPHY/uX/Vf8DNVrwese5nyw+J6T7JQEX+Ox/cv+q/4Hjsf3L/qv+Bmq14PWPcz5YfE9J9koCL/HY/uX/Vf8Dx2P7l/1X/AzVa8HrHuZ8sPiek+yUBF/jsf3L/qv+B47H9y/6r/gZqteD1j3M+WHxPSfZKAi/wAdj+5f9V/wPHY/uX/Vf8DNVrwese5nyw+J6T7JQEX+Ox/cv+q/4Hjsf3L/AKr/AIGarXg9Y9zPlh8T0n2SgIv8dj+5f9V/wPHY/uX/AFX/AAM1WvB6x7mfLD4npPslARf47H9y/wCq/wCCRsqxfV+V4PGcTk+qLNF3ib9/F41MTu39npR6+x11niJraPV17kqy9IWe1zNGppdcx9JjnDtAIyYAAAAA6ecZpgcly2/mGbYuzg8FYp41y9erimmmPXn93ZB3BXDV3CqyLA4m5Y0xk2KzaKZ3dUX7nU9ufVpjdVVMevFMtWw/C0zOm9E4jSmDrtb/AKW3i6qavfmmf3AtwIh2abfdJ62xlrLrs3cnza7MU28Pi5jiXau1RcjmmfUnizPYiUvACunDG1DnWQZbperIc3zHLKr17ERcnBYmuzNcRFvdxuLMb92+entto4KWcZnneyycXnWY4zMcV1feo5bF36r1fFiKN0caqZndzzzAmMAAAAAAAAAAAAAAAAAAAAFZ874UdrLdc4rLY0/ymS4XFVYa5iOXmL1UU1cWquKd27sTMU9ntx2AswETviJjokAAAAAAAAAAAAAAAAAAAAAAAAAAAAAAAAAAAAAAAAAAAABp+N+rL/3yr97cI6Iafjfqy/8AfKv3twjogAAAAAAAAAAAAAAAAAAAAAAAAAAAAAAAAAAAAAAAAAAAAAAAAAAFDeE91/c29yeBtr5KG8J7r+5t7k8DbXyAAAAAAAAAAAAAAAAAAAQ3tA812P8Ayfg6UyIb2gea7H/k/B0rXojTTu/MDXgGifoAAAAAAAAAAAAAAAAAAAAAAAAAAAAAAAAAAAAAAAAAAAAAAAAAAAAAAAAAAAAAAAAAAAAAAAAAAAAAAAAAAAAAAAAAAAAAAAAAAAAAAAAAAAAAAAAAA2HZ/wCa7AflPB1NebDs/wDNdgPyng6nC1aGnunkJkAY9+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J7r+5t7k8DbXyUN4T3X9zb3J4G2vkAAAAAAAAAAAAAAAAAAAAAAAAAwmpenD+2/2ZthNS9OH9t/sDm059R3Pvk/uhlWK059R3Pvk/uhlQEN7ZfNRhfYdPy60yIb2y+ajC+w6fl1rXobWY3SpPiDU53w0IBrWCAAAAAAAAAAAAAAFjdK+ZfJ/Ydn5EK5LG6V8y+T+w7PyIUXTujob2m+GdLWbvyygDNNkAAAAKIcITaNj9ouuJybJ67t3JMHiOpsFh7W+eqbu/i8pu/tTMzup7UbuzMrgbXs5uZBsw1NmViqaL9nA3ItVRP0tdUcSmfxTVCnfBRyO1nO2PAXL9EV28tsXcdxZ6ONTuopn8VVdM/iBYDZNwetOacyrD4rVeCsZznldMVXab8cexZmf7FNHRVu7qrfv7G5JeO2eaNx2GnD4nSuR12pjdujA26Zj1piImPxNoAUh4Smx7DaAv4XPNN8rGRYu7yVVmuqapwt3dMxEVTzzTMRO7fvmJiefnhO3Bb2h4jW2ir2Bze9N7OMnqps3LtU76r1qqJ5OuZ7NXlaqZn7WJnnlvu1LRtrX2h8w09exMYScTxKqMRyXKclVTXFUTxd8b+iY6Y5plomxHYne2Yahx2Y/RHGZWcXhep6sPGC5HdVx6aor38pV0bqo3bv7QNG4cf1q0j9+xPybbbuB11oKvwjf/AHUNR4cf1q0j9+xPybaMdnW1bUWQ6Bw2jNB4C7dz7F4y7dqxFNrla6aaopiKbdHPvq8rMzMxuiOx2YC9opHmOzPbnj7c5jja83v3pjj8SrOKZuR61PKc3rR7zG7PttOtNAakpwOpcVmGPy61d5LGYDMJqrvWoid08Sqvy1NUdrfuntdmAvcODA4uxj8Dh8ZhLlN3DYi3TdtXKeiqiqN8THrxMNJ2x7Ssu2aaapx+Lt9U4/E1TbweEirizdriOeZnsUxvjfPqxHZBvootb1Ztg2vZjfpyK/mU4eid1VnLq+pMPaieimqvfG/1qqpkzTZ/tq0pha8zivPIt2Ymuu5gszm7VTHZmaaK5qmO3zTAL0iqvB+2/wCZZhn2D01ri9Rieq6os4TMZpimuLk81NFzduiYnoirdv3zG/fv3xaoAUp4TWs9UZPtgzXBZRqTOsBg6LNiabGFx121bpmbVMzuppqiI3zzu/itoW1XavX1Bs+wuPweVYWim1XesXItV11RTG+q5iKpjdVPTxaZjp7PSC44odqXQW2PS2EuZvjq885GzHHuYjC5nN6q3EdNUxRXNURHZnduhtuxrhHY/KeXy/aBiL2Y4GmzVXh8XFHGv010xvi3VP8AairduiZ54mY3zu6AuIKYYvWG17bNjcTXpCxjsBktuuaabeCvRh7dPqV35mma6t27fET7WGs6k0ltg0Hhqs2x9/PcPhbU8avFYXMpu00erVxK5mI9WY3AvqK38GfbXmOq8znS2rrtF/MptzcweM4sU1XopjfVRXEc01RG+YmI54id/PzzZAAUHo2qam09tXxGLx2f57jcrwWaXZrwE5hdm3ct03Ko4nFmri7t3N0bobPezLbXtgquZhktGPwWSV1TyVGFvxg7HF39EVTVTVd9Wefn7XQC6IoDqHLtrWzK5bx+ZYrPcvtTVERibeNm9ZqnsRVNNVVPP2quntLEcHTbXXr2a8i1JFq3qGzbm5bvURFNOLojpni9EVx0zEc0xvmIjdIJ2RtjtiWg8dqyrUOJybjY6u91Rco5auLNdzfv400b93PPPMdE9mEkqIah1zq21tzzPAWtUZ7RgaNR3bFOGpzC9Fum3GKmmKIp427i7ubd0bgXvBGe27axl+zPJrc8nTjM7xcT1Jg+NujdHTcrnpimPfmeaOzMBJgofhc82wbXsffryjFZtfsU1bq6MHd6kwtrsxTM76aZn15mp95vpjbRs9w9Wa3b+e2MLa8tcvYbH9UW6Y7ddNNU83q1RuBe0Vx2BcIC5qfMcPpzWnI281vTxMLjqKYooxFXcV09FNc9iY3RPRuid2+xwApTwmtZ6oyfbBmuCyjUmdYDB0WbE02MLjrtq3TM2qZndTTVERvnnZHNdqu0babireRbM8LmFjB4azRRexFiYpv3at26a7l6qd1uJmJ3Rvie3M9EBcUUT1Ds+2zacwl3N8ZXndVu1HKXb+FzSb1dERzzMxTXNXN0793M3zg4bcs4xupMJpbWWLnHWsZPJYPG3d3K0XexRXV/airoiZ598x0xPMFsAV+4RO3O9orG1ac0rFqvPOJFeIxNymK6cLFUb6aYpnmmuYmJ5+aImOad/MFgRRXKdL7adoWFpze3iM7vYS9HHt3cTmHU9FUT2aKJqjyvamI3OrmGb7X9kePsV5tjc4wtqurdRGKv9V4W724jfNVG/d2t1XrAvoIy2F7VcLtNyG9Xcs0YTOsFxacXhqZ30zv6LlG/n4s7p5p54nm5+aZk0AAAAAAAAAAAAAAAAAAAAAAAAAAAAAAGn436sv8A3yr97cI6Iafjfqy/98q/e3COiAAAAAAAAAAAAAAAAAAAAAAAAAAAAAAAAAAAAAAAAAAAAAAAAAAAUN4T3X9zb3J4G2vkobwnuv7m3uTwNtfIAAAAAAAAAAAAAAAAAABDe0DzXY/8n4OlMiLtaW6KtTYyaqKZnynPMfaUpNltlGx05rKUdfXHUk2WzzaKc0Inq/40sZnkbXndHwYORted0fBhOz/V4JTs008UMMMzyNrzuj4MHI2vO6PgwZ/q8EmaaeKGGGZ5G153R8GDkbXndHwYM/1eCTNNPFDDDM8ja87o+DByNrzuj4MGf6vBJmmnihhhmeRted0fBg5G153R8GDP9XgkzTTxQwwzPI2vO6Pgwcja87o+DBn+rwSZpp4oYYZnkbXndHwYORted0fBgz/V4JM008UMMMzyNrzuj4MHI2vO6PgwZ/q8EmaaeKGGGZ5G153R8GDkbXndHwYM/wBXgkzTTxQwwzPI2vO6Pgwcja87o+DBn+rwSZpp4oYYZnkbXndHwYORted0fBgz/V4JM008UMMMzyNrzuj4MHI2vO6PgwZ/q8EmaaeKGGGZ5G153R8GDkbXndHwYM/1eCTNNPFDDDM8ja87o+DByNrzuj4MGf6vBJmmnihhhmeRted0fBg5G153R8GDP9XgkzTTxQwwzPI2vO6Pgwcja87o+DBn+rwSZpp4oYYZnkbXndHwYORted0fBgz/AFeCTNNPFDDDM8ja87o+DByNrzuj4MGf6vBJmmnihhhmeRted0fBg5G153R8GDP9XgkzTTxQwwzPI2vO6Pgwcja87o+DBn+rwSZpp4oYYZnkbXndHwYORted0fBgz/V4JM008UMMMzyNrzuj4MHI2vO6PgwZ/q8EmaaeKGGGZ5G153R8GDkbXndHwYM/1eCTNNPFDDDM8ja87o+DByNrzuj4MGf6vBJmmnihhhmeRted0fBg5G153R8GDP8AV4JM008UMMMzyNrzuj4MHI2vO6PgwZ/q8EmaaeKGGGZ5G153R8GDkbXndHwYM/1eCTNNPFDDDM8ja87o+DByNrzuj4MGf6vBJmmnihhhmeRted0fBg5G153R8GDP9XgkzTTxQwwzPI2vO6Pgwcja87o+DBn+rwSZpp4oYYZnkbXndHwYORted0fBgz/V4JM008UMMMzyNrzuj4MHI2vO6PgwZ/q8EmaaeKGGGZ5G153R8GDkbXndHwYM/wBXgkzTTxQwwzPI2vO6Pgwcja87o+DBn+rwSZpp4oYYZnkbXndHwYORted0fBgz/V4JM008UMMMzyNrzuj4MHI2vO6PgwZ/q8EmaaeKGGGZ5G153R8GDkbXndHwYM/1eCTNNPFDDDM8ja87o+DByNrzuj4MGf6vBJmmnihhhmeRted0fBg5G153R8GDP9XgkzTTxQwwzPI2vO6Pgwcja87o+DBn+rwSZpp4oYYZnkbXndHwYORted0fBgz/AFeCTNNPFDDDM8ja87o+DByNrzuj4MGf6vBJmmnihhhmeRted0fBg5G153R8GDP9XgkzTTxQwwzPI2vO6Pgwcja87o+DBn+rwSZpp4oYYZnkbXndHwYORted0fBgz/V4JM008UMMMzyNrzuj4MHI2vO6PgwZ/q8EmaaeKGGGZ5G153R8GDkbXndHwYM/1eCTNNPFDDDM8ja87o+DByNrzuj4MGf6vBJmmnihhhmeRted0fBg5G153R8GDP8AV4JM008UMMMzyNrzuj4MHI2vO6PgwZ/q8EmaaeKGGGZ5G153R8GDkbXndHwYM/1eCTNNPFDDDM8ja87o+DByNrzuj4MGf6vBJmmnihhhmeRted0fBg5G153R8GDP9XgkzTTxQwwzPI2vO6Pgwcja87o+DBn+rwSZpp4oYYZnkbXndHwYORted0fBgz/V4JM008UMMMzyNrzuj4MHI2vO6PgwZ/q8EmaaeKGGGZ5G153R8GDkbXndHwYM/wBXgkzTTxQwwzPI2vO6Pgwcja87o+DBn+rwSZpp4oYZsOz/AM12A/KeDqdfkbXndHwYZvRduinU2DmmimJ8vzxH2lT4rOm6utoTVxQn/sdXF8VnRlOhQmnNL+ISiAq1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nuv7m3uTwNtfJQ3hPdf3Nvcngba+QAAAAAAAAAAAAAAAAAAAAAAAADCal6cP7b/Zm2E1L04f23+wObTn1Hc++T+6GVYrTn1Hc++T+6GVAQ3tl81GF9h0/LrTIhvbL5qML7Dp+XWtehtZjdKk+INTnfDQgGtYIAAAAAAAAAAAAAAWN0r5l8n9h2fkQrksbpXzL5P7Ds/IhRdO6Ohvab4Z0tZu/LKAM02QAAACMOEzMxsO1RMed2Y/z7av3Aopjxy84q3c8ZRXH+dZWR2+5fXmexzVeHtUzVVTg5v7o7VuYuT3qFXeBzmNvBbXasPcmInHZdew9ETPTVFVFz91uQXhAAGN1HnmW6byXFZvneKpwmXYaIqu3qqaqopiaopjmpiZnnmI5o7LX9GbTdIa0zO7l+mc4px2LtWZv124w92ji0RMUzO+umI6ao7PZBCXDj+tWkfv2J+TbZbgY6cy6xojHagixTVmuKxdeGqvVRvmi1RFMxTT2omZmZ7fN2oYnhx/WrSP37E/Jttu4HXWgq/CN/91AJxUr4aGW4fCbSsuxliimi5jcupqvTEfT1U110xVPq8WKY9rC6inPDb83Gn/wdPhagWE4PmKrxmxjSly7VNVVOE5KJntUV1UR3qYdbapsdyPaVmmCx2eZhm1ivCWZs27eEu26aN01TMzMVUVTvnm7PYh+8G7rJaW+83PDVtX4S+13E6BwWFybT1VFOfY63N2b1VMVdTWd8xFURPNNUzExG/fEcWfUBI+lMk0/s00jhMnsYy1hMvw/Gnl8beooquVTMzNVVXlYmeftdEQ+q9omiqKuLXrDTlNXanM7Ef/UpvobZHrna1E5/j8dyeDvVTEY/M7tddd7dO6eJTzzMRO/tR0xE8yRLXBHuTRE3taUU1dmKcrmqPf5WAQftXvZfg9rOfYrTOIw9zA046cRhruEuRXb3zur30VU826KpnoejlM8amJ7cb3mftE0z9B2tM10/1X1Z1Bdi3y/J8nx/KxO/i753dPbl6X2/+3T60AobwsOvbnH3nDeBpXJ2VZTgsl2cacweW2KbNjqGzcmKY+mrroiqqqe3MzMzKm3Cw69ucfecN4GldjQfmH07+DsP4KkGcmImJiYiYnmmJebO1DJ7GV7UdR5VgKKbWGt5ldt2aI6KKZrni0+tETEfiekzzu2x9fHUn4Vq+VAL+6WyLBaZ09l+TZXaptYTB2abVERG7fu6ap9WZ3zM9mZl38Xh7OMwt7DYq3Tdw96iq3ct1xviumY3TE+pMS5QHnfsricm27afsYeqqIs51ThYnszTNzk570y9EHnhon/4gcn/APcdv/yHoeDzkw+Aw+a7b7eXY6jlMJi9RRh71G/dxqK8Txao3+tMvRfDWLWFw9rD4a1RZsWqYot26KYppopiN0RER0REPPLIv/iDy/8A90W//Lh6Ig6ecZZg85yrFZbmeHt4nBYq3Nq7arjfFVM//t0vPK7TiNlu2SabVyqaskzTytc9Ny1FXZ/xW55/XejLz54S1dFzbhqibW7ixds0zu7cWLcT34kHoLTMVUxVTMTExviY7Lzv1L/8Qea/+6Lv/ly9BsniunKcFF3/ALkWKIq9fixvefOpf/iDzX/3Rd/8uQeiLz02jZljNpu23FW7N3jdW5jTluC389NFqK+To5uxH9qfVmXoW87dh0Rb216XjF81UZjTTVv7vniO/uBfzSensu0rp7BZNk1imzgsJbiiiIjnqns1VT2apnfMz2ZllaqYqpmmqImmY3TE9Ev0BQbhI6Ns6C2oVzk1M4bA46inH4Wm35XkKpqmKqad3RuqpmY3dETELobLdRVas2eZBnd2Ym/i8LTN6Y6OVp8rXu9tTUrbw4LludQ6Wtxu5WnC3qqvWmund+6UycFmmunYbp3j7901Ymad/a6ouf1BWLhYde3OPvOG8DSuBsb05l2mdm+RYTKrFNum9hLWJvV7vLXbtdEVVVVT2Z3zu9SIiOwp/wALDr25x95w3gaV2NB+YfTv4Ow/gqQZx506xw9vTe3HMreW0xZtYHPJrsU0c0W4i9xqYj1uaPxPRZ53bW+vnqL8MVfLgHoi88dt9i/l227Uc5xZruUzmM3+JP8A8yzVMVUxHqcSYh6HI+2rbJ9O7SMNbnNaLmGzKzTxbGPw+6LlMdPFqieaqnf2J6OfdMb5BsWjtV5BqvKbOL01mOFxWH4kTydqqIrtRu+lqo6aJjtTD42haVwutdHZnkGNqpt0Yu1NNF6bfH5G5HPTciN8b5id07t8b+jeqjnvBl1vkmKnE6YzLB5jFE77dVu7OFv+9V5WPhsRTtA2w7LMZas6guZjNjfuptZvROItXd3Ypu798+1rBPmxjYZXsz1Vfzi3qarMaL2Fqw1eH6i5GJ31U1RVv5SromntdlNaMtie1zLdpuXXqKLHUOdYSmKsTg5q40TTPNx6J7NO/m7cTzT0xMyaAAAAAAAAAAAAAAAAAAAAAAAAAAAAAADT8b9WX/vlX724R0Q0/G/Vl/75V+9uEdEAAAAAAAAAAAAAAAAAAAAAAAAAAAAAAAAAAAAAAAAAAAAAAAAAAAobwnuv7m3uTwNtfJQ3hPdf3Nvcngba+QAAAAAAAAAAAAAAAAAACPNV4ai5n+KqqmrfPE6P8EJDaFqf6+Yn2vyYU3TldTqrPFKrnqnr/Ep/R0zFbPVs9mC6jt9uv3zqO326/fdkZa/2jHK6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dR2+3X77shf7Rjk7dLa63Udvt1++y+lMNRbz/C1UzVvjj9P+CXRZTTH18w3tvkykWO219K0VdGac9UzHNyr6dLJUv8Av/kt9Abpm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E91/c29yeBtr5KG8J7r+5t7k8DbXyAAAAAAAAAAAAAAAAAAAAAAAAAYTUvTh/bf7M2wmpenD+2/wBgc2nPqO598n90MqxWnPqO598n90MqAhvbL5qML7Dp+XWmRGm0zTGb51n1jEZZhOXs04am3NXK0U7qoqrndumY7EwsuiqyjV2iKVOeqOqf5U/TlVTrbJNGriZnrj+P+opG0fQDqX0N/wA+184+gHUvob/n2vnNRfLP4kcYYq4WrwqX/wAz7NXG0fQDqX0N/wA+184+gHUvob/n2vnF8s/iRxguFq8Kl/8AM+zVxtH0A6l9Df8APtfOPoB1L6G/59r5xfLP4kcYLhavCpf/ADPs1cbR9AOpfQ3/AD7Xzj6AdS+hv+fa+cXyz+JHGC4WrwqX/wAz7NXG0fQDqX0N/wA+184+gHUvob/n2vnF8s/iRxguFq8Kl/8AM+zVxtH0A6l9Df8APtfOPoB1L6G/59r5xfLP4kcYLhavCpf/ADPs1cbR9AOpfQ3/AD7Xzj6AdS+hv+fa+cXyz+JHGC4WrwqX/wAz7NXG0fQDqX0N/wA+184+gHUvob/n2vnF8s/iRxguFq8Kl/8AM+zV1jdK+ZfJ/Ydn5EIa+gHUvob/AJ9r5yasgw93CZDluHxFPEvWcNbt1074ndVFMRMb49VTdM11XWUKMUKUT/3/AMlovh2zV1TWU5rKE0f+f+xMO+AzzVgAAAOPFYe1isNew+IopuWL1E27lFXRVTMbpifxPPLVGU5vsb2tU8jFXK5biYxWCu1x5XEWN/lZntxNO+mrd2eND0RaTtU2bZJtIyWnBZxRVaxVnfOFxtqI5SxVPT69M82+men1J3TAZHZ9rXJ9d6esZtkWJpuUVUxy1iao5TD17ueiuOxMe9PTHM2VSLNNgu03RmaVYrSl6vF0081GLyvGdT3eL6tM1U1RPqRNUeq47ul9vedUTg8TOp67VXlaqb2Y8nRVHq764iY9cEgcMDaNga8ot6LyjFW7+KuXqb2Yzbq40WqaJ30253f2pq3VTHY4sdt3+Bjo6/lun8z1RjrU0VZnNOHwkVRumbNEzNVXrVVbo9p6rB7M+C9iIxtnH7QMXZ5CiYq8TsJXNU3PUuXObdHbinfv7cLU4TDWcHhbOGwlq3Zw9miLdu3bpimmimI3RERHREQCsvDj+tWkfv2J+TbbdwOutBV+Eb/7qHDwqtBal11gNO29K5b1fXhLt+q9HL2rXEiqKN309VO/onobFwa9J51ozZxOV6kwXUWP6tu3uS5Wi55WYp3TvoqmOxPZBKqnPDb83Gn/AMHT4WpcZWrhSbM9Xa41Vk+M0tlPV2Gw+Cmzcr6ps2uLVx6p3bq66ZnmmOgEl8G7rJaW+83PDVqy8MPD4i1tfm7firkr2As1WZno4scamd3toqWs2JZFmOmtluQZRneH6mzHC2q6b1rj018WZuV1Rz0zMTzTHRLo7atlmX7TcitWbt3qPNsJxqsJjIp43F39NFcdmmd0erExvjsxId3Yfm2XZvsp0zcym5bqtWMDZw12iiY327tFEU10zHYnfEz6u+J7LbM6zbAZHll/Mc3xdnB4GxTxrl69VxaaY/j2o6ZUjo2S7YNDZjenT1jMKIq5pxGUY2IouxHbiKoq3f4qWYy3YttV19j7FWt8wxeEwVE7+VzPGTfqpjs8S1FU7p9fix6oIn2qahw2q9oefZ3gKK6MJjMTNdqK/ppoiIpiZjsTMRv3dje9J7MxNqiY6JpiVKdf8G7VWE1PiLWjMuqx+SRbtcjfvYuzRXNXEpivjRVVHPxuNPRu3TC4WkPFCNK5RTnWH6nzOnCWqcTa49NfFuRTEVc9MzExviegFIeFh17c4+84bwNK7Gg/MPp38HYfwVKsnCE2Q641btSzLN9P5H1Xl161Zpou9V2Le+abdNM81dcT0xPYWi0lhL+A0rk2DxdHJ4nD4KzZu0b4ni1U0RExvjmnniegGVed22Pr46k/CtXyoeiKmW0rYtr/ADnarnecZbkHLZdicwm/avdWYenjUcaJ38WbkTH44Bc0AHnhon/4gcn/APcdv/yHoepppfYvr/A7YctzzFZBxMrs51Ri673VmHndai9xpq4sXON0c+7dvXLB5v1ZpZyTbNObYqmurD4DP+qrlNEb6ppoxHGmI9XdD0SyPN8BnuVYbMsoxdrF4HEURXavWqt8VR/tPbieeJ5ped8ZZh8620xleN4/UuO1B1Nd4k7quJXieLVunsTumUsZzsU2oaCx2Iq2fZtjMXltyrjROBxnU9zd2OUtzVEVT62/8QLWax1NlekNPYvOc8xNNjCYemZ558tcq7FFMdmqeiIUE0zg8btT2yWeVtzNzNsxnE4mI54tWuNx6/xRTExH4my4nZXtg1nmFqM9wWaYiqmd0Xs0xscS1HqcaqZ3epTErM7Ctj2C2Z4G9icTeox2oMXRFF/E0xuot0b9/J29/Pu3xEzM887o5o3bgSu87tS//EHmv/ui7/5cvRFTPPNi2v8AFbY8wzyxkHGyu7n1zG0X+rMPG+zOImuKuLNzjfS8+7dv9QFzHn7tmyHH7N9s+KxWEpm1R1ZGa5dc3eVmma+PER/hqiafa+q9Aml7VNnOTbR8g8T83pqtYi1M14XGW4jlLFc9rt0zujfT2d3YmImA7uznWuVa80xhs4ye9RPHpiL9jjb68Pc3c9FUduJ6J7Mc8Ngx2Lw2Awd7F46/aw+Fs0zXcu3aoppopjpmZnmiFJ8w2G7UtEZrXiNK3L2JpjmpxeVYzka5p7VVM1U1fijfHquHE7N9tetKqMLnlvOL2GiYn/8AE8wiLVHq8Wav3RMg1/bVqy7tS2q1XMjtXMRh5mjLsttxHlrtMVTund9tVVVPP2Jjf0LzaA09RpTRWS5FRMVTgcLRarqp6Kq92+uqPXqmZ/GjTYfsJy/Z/fpzjN79vMtQ8WYorppmLOGiY3Tye/nmqejjTu5uaIjn3zUChfCw69ucfecN4GldjQfmH07+DsP4KlWThCbIdcat2pZlm+n8j6ry69as00Xeq7FvfNNummeauuJ6YnsLRaSwl/AaVybB4ujk8Th8FZs3aN8TxaqaIiY3xzTzxPQDKvO7a3189Rfhir5cPRFTLaJsW1/m+1bOc5y7IOWy3EZlViLV7qzD08aiat+/izciY5uxMbwXNnfMTundPbU8yPhBazyraJh8p1tewdrL8PjpwuYRRhYpqoiKppqq3xz808/rQuGhDblsHwev8VVnWSYi1luoJpiLk3KZ5HFbo3Rx93PTVEbo40RPNG6YnpgJrwuIs4vDWsRhbtu9Yu0xXbuW6oqprpnomJjmmGlbb7mTUbKtSfRFNmMJVg7lNuLu7fN7izyfF+34+7d6qqmG2dbbdGcbCZJRnNnC753Rl2YRVaq9WKYr5vxxEvqnY7te1zjrVWpeq4t0zujEZvj+PFvt7qeNVVH4qQcXBAt4qvbFZqw3G5GjA35xG7o4m6Ijf7eaF50dbGdlWV7Msnu2sNdnG5rit3VWNqp4vG3dFFMc/Fpjf298zzz2IiRQAAAAAAAAAAAAAAAAAAAAAAAAAAAAAAafjfqy/wDfKv3twjohp+N+rL/3yr97cI6IAAAAAAAAAAAAAAAAAAAAAAAAAAAAAAAAAAAAAAAAAAAAAAAAAABQ3hPdf3Nvcngba+ShvCe6/ube5PA218gAAAAAAAAAAAAAAAAAAGhan+vmJ9r8mG+tC1P9fMT7X5MKL4h1aj5o5Sn9H6Sd3sxYDHLgAAAAAAAAAAAAAAAAAAAAAAAAAAAAAAAAAAAAAAAAAAAAAAAAAAAAAAAAAAAAAAAAAAAAAAAAAAAAAAAAAAAAAAAAAAAAAAAAAAAAAAAAAAAAAAAAAAZTTH18w3tvkyxbKaY+vmG9t8mUqxazV+aOblX6OlulvoD0Rn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E91/c29yeBtr5KG8J7r+5t7k8DbXyAAAAAAAAAAAAAAAAAAAAAAAAAYTUvTh/bf7M2wmpenD+2/2Bzac+o7n3yf3QyrFac+o7n3yf3QyoAAAAAAAAAAAAAAAAAAAAAAAAAAAAAAAAAAAAAAAAAAAAAAAAAAPO7Iv/AIg8v/8AdFv/AMuHoirvgODX1JtCw+qPor4/I5pTmXU3idu37rvKcTj8r+Lfu9XcsQAAAAAAAAAAAAAAAAAAAAAAAAAAAAAAAAAAAAAAAAAAAAAAAAAADT8b9WX/AL5V+9uEdENPxv1Zf++VfvbhHRAAAAAAAAAAAAAAAAAAAAAAAAAAAAAAAAAAAAAAAAAAAAAAAAAAAKG8J7r+5t7k8DbXyUN4T3X9zb3J4G2vkAAAAAAAAAAAAAAAAAAA0LU/18xPtfkw31oWp/r5ifa/JhRfEOrUfNHKU/o/STu9mLAY5cAAAAAAAAAAAAAAAAAAAAAAAAAAAAAAAAAAAAAAAAAAAAAAAAAAAAAAAAAAAAAAAAAAAAAAAAAAAAAAAAAAAAAAAAAAAAAAAAAAAAAAAAAAAAAAAAAADKaY+vmG9t8mWLZTTH18w3tvkylWLWavzRzcq/R0t0t9AeiM6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nuv7m3uTwNtfJQ3hPdf3Nvcngba+QAAAAAAAAAAAAAAAAAAAAAAAADCal6cP7b/Zm2E1L04f23+wObTn1Hc++T+6GVYrTn1Hc++T+6GVAAAAAAAAAAAAAAAAAAAAAAAAAAAAAAAAAAAAAAAAAAAAAAAAAAAAAAAAAAAAAAAAAAAAAAAAAAAAAAAAAAAAAAAAAAAAAAAAAAAAAABp+N+rL/AN8q/e3COiGn436sv/fKv3twjogAAAAAAAAAAAAAAAAAAAAAAAAAAAAAAAAAAAAAAAAAAAAAAAAAAFDeE91/c29yeBtr5KG8J7r+5t7k8DbXyAAAAAAAAAAAAAAAAAAAaFqf6+Yn2vyYb60LU/18xPtfkwoviHVqPmjlKf0fpJ3ezFgMcuAAAAAAAAAAAAAAAAAAAAAAAAAAAAAAAAAAAAAAAAAAAAAAAAAAAAAAAAAAAAAAAAAAAAAAAAAAAAAAAAAAAAAAAAAAAAAAAAAAAAAAAAAAAAAAAAAABlNMfXzDe2+TLFsppj6+Yb23yZSrFrNX5o5uVfo6W6W+gPRGd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T3X9zb3J4G2vkobwnuv7m3uTwNtfIAAAAAAAAAAAAAAAAAAAAAAAABhNS9OH9t/szbCal6cP7b/YHNpz6juffJ/dDKsVpz6juffJ/dDKgAAAAAAAAAAAAAAAAAAAAAAAAAAAAAAAAAAAwmdat03kWLpwud6gyjLsVVRFyLOMxtuzXNMzMRVxaqondvief1JBmxwYHF4bH4Ozi8DiLOJwt6mK7V6zXFdFdM9E01RzTHqw5wAAAAAAAAAAAAAAAAAAAAAAAAAAAAAAAAAAAAAAAAAAAAAAAAAAAAAAAAAAAAAAAAafjfqy/98q/e3COiGn436sv/AHyr97cI6IAAAAAAAAAAAAAAAAAAAAAAAAAAAAAAAAAAAGpaz2j6S0ZRV9EOd4TD34jf1NTVyl6fydO+r8cxudrQGsMu11pqznmTW8TbwV25ct0RiKIprniVTTM7omebm5ucGxgAAADB6w1ZkejspqzLUeY2cDhYni0zXvmq5V3NNMc9U+pEITzLhWaVs4iqjAZLnGKtxO7lK4t2on1YjjTPv7gWIEJaS4Smh88xdvC4+cbkt2ueLFeNt08lv/x0zO716oiPVTXauUXrVF21XTct10xVTXTO+KonomJ7MA+gAAAAAUN4T3X9zb3J4G2vkobwnuv7m3uTwNtfIAAAAAAAAAAAAAAAAAABoWp/r5ifa/JhvrQtT/XzE+1+TCi+IdWo+aOUp/R+knd7MWAxy4AAAAAAAAAAAAAAAAAAAAAAAAAAAAAAAAAAAAAAAAAAAAAAAAAAAAAAAAAAAAAAAAAAAAAAAAAAAAAAAAAAAAAAAAAAAAAAAAAAAAAAAAAAAAAAAAAAGU0x9fMN7b5MsWymmPr5hvbfJlKsWs1fmjm5V+jpbpb6A9EZ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hPdf3Nvcngba+ShvCe6/ube5PA218gAAAAAAAAAAAAAAAAAAAAAAAAGE1L04f23+zNsJqXpw/tv9gc2nPqO598n90MqxWnPqO598n90MqAjzaJqPNcozqxh8uxXI2qsPTXNPJ0VeW41Ub+eJ7UJDRLta80eG9iU/LrdqiImn1Sq+mKynV2aaVCZieuP4Y36N9Q+iH+Tb+afRvqH0Q/ybfzWtiZk6Oxk77aPEpcZbJ9G+ofRD/Jt/NPo31D6If5Nv5rWwydHYX20eJS4y2T6N9Q+iH+Tb+afRvqH0Q/ybfzWthk6Owvto8Slxlsn0b6h9EP8m380+jfUPoh/k2/mtbDJ0dhfbR4lLjLZPo31D6If5Nv5p9G+ofRD/Jt/Na2GTo7C+2jxKXGWyfRvqH0Q/wAm380+jfUPoh/k2/mtbDJ0dhfbR4lLjLZPo31D6If5Nv5p9G+ofRD/ACbfzWthk6Owvto8Slxlsn0b6h9EP8m380+jfUPoh/k2/mtbDJ0dhfbR4lLjLZPo31D6If5Nv5qX8jv3MVkuX4i/Vxrt3D2666t0RvqmmJmeZXxP2mvM5lXsS18iEe0UYiI6oXnQdfW1tZTispTP/P8A2etkgEVpAAAABSzOdtm0HDbVsdk9nUHFy21nVzCUWeosPO61F+aIp43J7/pebfv3rpvObUPXyzP/ANx3f/JkHoyAApRrLbdtCy7adnmU4PUHJ5fhs4v4W1a6iw88W1Teqppp3zb3zzREb5neuu84NofXo1N/7gxP/k1A9H1PeEHtW17p7arjssyrMb+V5fhItzhbVu1TMXqZoiZrmaonj75mY7Ubt3TvXCaznuqNG4DM4w2fZ5p7DZjht1UWsbi7NF21viJid1U76d8TEg72jcdjsz0lkuPzfD9TZjicHZvYizu4vEuVURNUbp5455nm7CnvDP67GC/BNnwt5dezdt37NF2zXRctXKYqoronfTVE88TEx0wpRwz+uxgvwTZ8LeBaPYh1odIfg2z8lu7QNkGOwmW7FtKYrMcVYwmFt5ZZmu9fuRbop8r2ap5oc/jt6A6o5D6Lsn4+/dv6oji/C6O+DeBwYHGYXMMJbxWAxNnFYa5G+i7ZuRXRVHbiqOaXOADEah1NkenLNN3P83wGXUVfS9VX6bc1f4Ymd8/iBlxpuW7UdDZliIsYPVeT13qp3U0VYmmiap7Ucbdv/E3KmYqiJpmJieeJjsgA17D640niMxowGH1PkV3HV3ORpw1GYWqrlVe/dxYpirfNW/m3dINhGv6l1pprTFdNGoM9y7L7tUb6bV+/TFcx24p6d3q7nd07n+U6ly2MfkOPw+Pwc1TRytirjU8aOmPX54Bkxr1nW+lL+ZU5fZ1PkdzH1XeRpw1GYWpuzc37uJFHG38bfzbt293c+1Dk2nsNGIz3NcDl1mr6WrFX6bcVepG+eefWBlBpmXbU9C5jiKbGE1Zk9V2qd1NNeJpo409qONu3tziYqiJpmJieeJgAH5XVTRRVVXVFNNMb5mZ3REA/RpmY7UtC5dfmzi9WZPTdid000YmmuaZ7U8XfuZbT2r9OakqmnIc8y3MLkRvm3h8RTXXEduaYnfHvAzoNfzTWulcox93A5rqXJMDjbW7lMPicfatXKN8RMb6aqomN8TE+tMA0qrbzomnVM6fm/j/FGMb1Bu6mni8rx+Ju37+jjdlKrzmvY7CTtzrx8YqxOBnUc3+qeUjk+T6q43H43Rxd3Pv6Ny/GW630pmmOtYLLNT5HjMZdmYt2MPmFq5crndv5qaapmeaJkGI22Z9nGmdmGeZtpyiaszw9umbdUUcfkomumKrnF7PFpmZ5+bm3zzQhXgq7R9Z6r1dmWW5/jb2aZZRhJvzeu0RvsXONTFMcaIj6aJq8rPa3x0SszmePwWWYG9jM0xWHweCtRvuX8Rcpt26Imd3lqqpiI55iOftsTpnPtLZncvYbS+a5Ji7lMcrctZdibVyYjfu41UUTPZ7Mgz44sXibGDwt7FYy9asYaxRVcu3btcU0W6KY3zVVM80RERMzMsTkurtN55i5wuSagyfMcVFE3Js4TG271cUxuiauLTVM7ueOf1QZsa/qPWmmdNVxbz/PstwF2Y3xav4imm5Mdvi79+78Tr5BtB0jqHE04bJtR5Xi8TV9LYoxFPKVetTM75/FANoAAHWzHH4PLMHcxeZYvD4PC2+eu9iLkW6KfXqmYiGoUbWtAV4jkI1dk/H37t84iIp+FPN3wbwOjVm+W05TVmlWYYOMspo5ScXN+nkYp7rj7+Lu9Xe6uR6oyDP7t21kWeZVmd21TFVyjB4u3emiJ5t8xTM7oBmAAAAAAAAAAAAAAAAAAAAAAAAAAAAAAafjfqy/98q/e3COiGn436sv/fKv3twjogAAAAAAAAAAAAAAAAAAAAAAAAAAAAAAAAGH1nnFentIZ3nNq1TeuZfgr2KptVTuiuaKJqiJnsb9yleZ7Utqu0/GV4DI5xtFmrmnC5LZqoimJ7u5G+rd299W5eXMMHh8xwOIwWOs0X8JiLdVq9arjfTXRVG6aZjtTEvjLcvwWV4OjCZZhMPg8LR9JZw9um3RT61MREA86domzrUWg7OV3tU27NnEZnytdFmm9Fy5TxOLv48xzb548dEz2Vv+Cb1k8q9kYjwtSMeHL9VaN/wYv99lJ3BN6yeVeyMR4WoEwgAEzFMTMzERHPMyNX2pY+vK9muqcbaq4t2zlmIqontVcnVxe/uBSTaFn+bbZdrtOGy6ublm/ieosss1TPEtWt+7jzHY3xE11T/tELP6W4Oegsoyy1ZzTL7mcY3i/wDVxOIvXKONPZ4tFFURTHa6Z9WVfeB9gLeM2w0XrlMTVgsBfv0b+xM8W3+65K8wKl8ILYFlWQabxOpdFUXrFrB+XxeAruVXKYt79010TVvq5t++YmZ5t8827dOW4GuvMTjsPj9HZlequxhLfVWAmud802+NEV2/WiaqZiPVq7ELHahwFGa5BmeX3aYqt4vDXbFUT2Yrommf3qH8GHHV4Hbbp3izuovzesVx24qs17u/xZ/ED0AAAAAABQ3hPdf3Nvcngba+ShvCe6/ube5PA218gAAAAAAAAAAAAAAAAAAGhan+vmJ9r8mG+tC1P9fMT7X5MKL4h1aj5o5Sn9H6Sd3sxYDHLgAAAAAAAAAAAAAAAAAAAAAAAAAAAAAAAAAAAAAAAAAAAAAAAAAAAAAAAAAAAAAAAAAAAAAAAAAAAAAAAAAAAAAAAAAAAAAAAAAAAAAAAAAAAAAAAAAAZTTH18w3tvkyxbKaY+vmG9t8mUqxazV+aOblX6OlulvoD0Rn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E91/c29yeBtr5KG8J7r+5t7k8DbXyAAAAAAAAAAAAAAAAAAAAAAAAAYTUvTh/bf7M2wmpenD+2/2Bzac+o7n3yf3QyrFac+o7n3yf3QyoCJdrXmjw3sSn5daWkS7WvNHhvYlPy63az99UdN6rO+GkgJ7GgAAAAAAAAAAAAACftNeZzKvYlr5EIBT9przOZV7EtfIhGtP8Q0Hw/pKe5kgENqQAAAB5y6imI245nMzuiNR3d8z7Jl6NPNjXuErx+1jUWDszTTdxGd4m1TNU7oiar9URv9TnB6P9XYT7KsfnIOrsJ9lWPzkKZ+RU1x6K6b/SL/APJPIqa49FdN/pF/+SC5nV2E+yrH5yHnPtAqivbNqSqmYqpnP8TMTE74mOqKkmeRU1x6K6b/AEi//JQ1i8qv5DrS9lGMrtV4nL8wqwl2q1MzRVXbucWZpmYid2+J3b4gHpyoLwquvln/APgw3/j21+lBeFV18s//AMGG/wDHtgvHo7zI5J7BseDpU84Z/XYwX4Js+FvLh6O8yOSewbHg6VPOGf12MF+CbPhbwOls/wBBa22z5dgKMVmUYHS+UWqcHh7l2mZt08WIieTtxMcevs1VTMdrfzREbxnPBMvW8BXXk2qqL+Mpp302sTg+TorntcamuqafelOuwqzbs7H9JU2aKaKZy+3XMUxuiaqo3zPrzMzP429A8/Nn2s9S7GNe3cDj6MRaw9q/FrM8srnfTXTzb6qY6ONu3TTVHTzdMSv3l2Nw+Y5fhsdgrtN3C4m1TetXKeiuiqImmY9eJhUrht5HZw2o9O53aoim7jsPdw96Y5uNNqaZpmfV3XJjf2qY7SZOC3mlzNNi2Sxeqmq5hKruF40z2KbkzTH4qZpj8QOLhE7V/G5yCzhsq5OvUOYRVGHiuONFiiOabtUdnn5qYnmmd/TETCuWzjZDqza/evaiznNK8Ngb1cxOYYyKr12/VE8/J0743xHRv3xEdEb907sPwks6uZ7tnz7lbm6zg7lOBtb98xRTbiIq+Nx5/GstkG3XZXkWR4DKsBm9+jCYKxRYt0xgL0eVpjdv+l6eyCNNUcFHH4XLbl/TmorePxdFMzGGxOH5HlN3YpriqYie1vjd6sMDwd9qmbaL1dY0jqe7fnJr9/qTksTM8bAXuNxY3b/paeNzVU9EdPYnfPPki9mvo1f/AEG981UfbpnmSaj2n5rnWlr1VzL8XyVyK+Tqt/8AUi3TFc7qoiemJn15B6KvNHF5visg2i4vNsvminGYLMrl+zNdPGiK6bkzEzHZ53orovMa830dkWZXZ33MZgLGIqntzXbpqn96gelrFrFbd8rsYm3Tds3NRW6K6K43xVE4mN8THaBvOm+D5rvXFqc+z/HWMBcx08tNWYV114i5v5+NVTETu39qZifUWb2G6ExezrRVWSY/F2MXdnF3MRF2zExTuqimIjdPZ5kggPNnMc5v6d2q47OMHRbrxOBze7iLVNyN9M1U3ZmN+7sb4THpjYRrDabP0T69z65gLmNjlLdN61N6/VRPPHlN9MW6efmp7HahFuV2LWK294SxiLdF2xd1NRRct1xvpqpnFRExMdmJh6KgpVtS4NuZaR07is7yXN6c3wuEom7iLNdjkrtFuOmqN1UxVERzz0c0T0tj4He0LHV5rf0XmmIrv4SqxVfwHKVb5tVU/TW4+1mJmrd2OLPbWi1Daov5Bmdq7TFVu5hbtNUT2YmiYlQ3gw11W9uWmZpnpqxFM+tOHug9ALldNu3VXcqimimJqqqmd0REdlRTaftI1Ltg1nTkGnasRGUXr/IYHL7VXE5fn5rl3tzO7fz81MetMzeu7bovWq7V2imu3XTNNVNUb4qiemJjtNGzTA7ONnnJZ1jcu03kN23NUWcTRhLVq7vmJiYo4tPGmd0zExT2JBBeS8Ey9cwNFed6pos4uqPLWsLhOUoon/HVVEz70I32tbHc/wBlFeEzjC5l1Zl3LRTbx+GiqzdsXemnjU75mnfundMTPR2ObfYbMeE9oDCXZosRnOOpj+3h8JERPw6qZ7yOttG33Seudm+bafyvLs7tY7FTZm1cxVi1Tbpmi7RXO+abkzHlaao6OyCU+DJtIxWvtIYjD5zci5nOVV0Wr13dum9bqieJXP23laon1t/Za5tW4O2J11r7NNR29R2cFRjeS3WKsHNyaOJaot/TceN+/ib+jstL4D9UxqDVNO/ys4WzMx6sV1fxlboHmXXpuqnX1WmOqYmuMz8TeqOJzb+V5Pj8Xf8Aj3b1qdmfBxxOi9c5TqC5qWzi6cDXVXNinBzRNe+iqn6bjzu+m7SvN/8A+IO5/wC6J/8ALeiII14SPWS1T95t+GoQHwJPNxqD8HR4WlPnCR6yWqfvNvw1CA+BJ5uNQfg6PC0gs5tY61msvwLjfAVvP/ZzqPPtOZ5enSVNU5xmOHnL7M26ONcp5SumfKR3Xld0T2N+/pegG1jrWay/AuN8BWp/wRLFq9tkw1V23RXVawd+u3NUb+LVuiN8erumY/GDdtP8FnNs1w3V+r9TdTZliP8AqXLVqzOJqiqefy9yao31dvdv9eUd7Ztimb7MrGHzOjH0ZnlFy7FqMTbtzartXOmIqp3zu37p3TEz0djm334RVworVFzYZqSa6YmaOp6qZ7U9UW/4z74MNwVNoGN1nozF4DOr9WIzTJ7lFuq/XO+q7ZrieJNU9mqOLVEz2ojfz70vahzjB6fyPH5vmdzk8FgrNV+7V2eLTG/dHbmeiI7MyqlwIK6o1Lqe3E+VqwlqqY9WK53fvlJfDFzW5l+ySnCWqpjxRx9rD3Ijs0RFVz99ukFaNVak1Ztu19ZwuHou3qr92acDl9Ff/Sw1Hbnsb4jnqrn926IlzLOCVcrwFNWaasptYyqnnow+C49uif8AFNcTV70OTgRZDZmjUmf3KIqv01W8FZrmOemN3Hr9/wD6fvLUgojtB0frjY1luPy7q/qvS+dUThrl21v5Gurp3VUT/wBu5zb4nsxv5554bfwIfNVqX2Fb+WmzhQUU1bDdSzVTEzTGHmnfG/dPVFvnhCfAh81WpfYVv5YLfgAAAAAAAAAAAAAAAAAAAAAAAAAAAAA0/G/Vl/75V+9uEdENPxv1Zf8AvlX724R0QAAAAAAAAAAAAAAAAAAAAAAAAAAAAAAAAAACqHDl+qtG/wCDF/vspO4JvWTyr2RiPC1Ix4cv1Vo3/Bi/32UncE3rJ5V7IxHhagTCAA0Xbp1n9Xfg+5+5vTSNt9uq7sh1dTTG+Yy29V+KKd8/uBWDgWddXMvwPd8NZXWUm4F9ymjavjqap57mU3qY9flbM/7SuyA87uD3159Key//AKKnofdri3brrqndTTE1TPqQ89eDnaqvba9K00xvmMRXX+Km1XM/uB6GAAIG4Umv9VaG+hn6EsX1P1b1V1R/6ai9xuJyXF+mpnd9PV0J5AUN8f7ap6Lfs6z8w8f7ap6Lfs6z8xfIB5mak1Fm2qtWzm+or3LZlfrtxcr5Km3vimIpp8rTERHNEdh6ZqG8J7r+5t7k8DbXyAAAAAAAAAAAAAAAAAAAaFqf6+Yn2vyYb60LU/18xPtfkwoviHVqPmjlKf0fpJ3ezFgMcuAAAAAAAAAAAAAAAAAAAAAAAAAAAAAAAAAAAAAAAAAAAAAAAAAAAAAAAAAAAAAAAAAAAAAAAAAAAAAAAAAAAAAAAAAAAAAAAAAAAAAAAAAAAAAAAAAABlNMfXzDe2+TLFsppj6+Yb23yZSrFrNX5o5uVfo6W6W+gPRGd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T3X9zb3J4G2vkobwnuv7m3uTwNtfIAAAAAAAAAAAAAAAAAAAAAAAABhNS9OH9t/szbCal6cP7b/YHNpz6juffJ/dDKsVpz6juffJ/dDKgIl2teaPDexKfl1paRLta80eG9iU/LrdrP31R03qs74aSAnsaAAAAAAAAAAAAAAJ+015nMq9iWvkQgFP2mvM5lXsS18iEa0/xDQfD+kp7mSAQ2pAAAAHnNqHr5Zn/7ju/+TL0Zec2oevlmf/uO7/5Mg9GQAHnBtD69Gpv/AHBif/Jqej7zg2h9ejU3/uDE/wDk1A9H1BeFV18s/wD8GG/8e2v0oLwquvln/wDgw3/j2wXj0d5kck9g2PB0qecM/rsYL8E2fC3lw9HeZHJPYNjwdKnnDP67GC/BNnwt4Fo9iHWh0h+DbPyW7qxcHHbhkuG0zg9LavxVvLcRgaeSwmLu+Vs3bX9mmqropqjo3zuiYiOff0zbnO03ROT5fXjMZqjKJtU08aKbOKovV1/4aKJmqr8UAgbhyYuj/wDtDBxMTcjqq7VHaj/pRH7p95IHBEw1djY1hblcTFN/GX7lO/sxFUU8346ZVd2qatx+17adRdyvCXZpvVUYHLcL/b4nGndv7G+Zqmqe1v3b90b16tnum7ekNE5NkNmqKuocPTbrrjoruTz11R69U1T+MFCNsOGpsbaNUWsfNdFmrNrtdyY6Yt118bfHtZWYp4K2hq6YqpzbUlVMxviYxNjdMfmWg8MTZ/icLn1vWmX2aq8Di6KLOOmmN/JXaY4tNc9qKqYpjf26fVhtOwDb3k9zT2C09rbG04DH4O3TYsY29P8A0r9uI3U8er+zVEc0zPNO7fv3yDLeRU0P6K6k/SLH8k8ipof0V1J+kWP5KVcftF0ZgMHVisTqrI6bMRv30423XNXrRTMzPrREoKzThM4jF7RMvwGkMlrzPJKq+p6rdVM04jF11TERVb7nd2ImOffO/d2Asfp7KrGQ5BlmUYOu7XhsvwtrCWqrsxNdVFuiKYmqYiI37ojfuiHn9o3r/wCT/wDuS1/5MPRCiZqopqmmaZmN80zu3x6nM879G9f/ACf/ANyWv/JgHoiADzuyL/4g8v8A/dFv/wAuHoi87si/+IPL/wD3Rb/8uHoiDp519Zsf7HufJlQfgy9fHS/+O/8A+PcX4zr6zY/2Pc+TKg/Bl6+Ol/8AHf8A/HuAvpqHNbGR5DmWbYuJnD4HDXMTciOmaaKZqmI9XmUDyyxqPbltTptYrGbsXjKqq6rle+beEsU8+6mnuYjmiOzM8875mV7doGUXdQaF1BlGG3dUY3AX7FrfO6OPVRMU7/x7lFNhWsbOzjadZx2eWbtvCTRcwOMjiTNdmJmN88Xp8rVTG+Ondv7PMCzuQ8GfQOX4ainMbOPzW9u8tcv4mq3Ez6kW+Luj8c+u1jb1sd0JpXZNnuc5DkXUuZYbkOSvdV36+Lxr9uirytVcxO+mqY547KarG0XRd/ARjLeq8j6mmONxqsdbp3evEzvifUnnVv4Su2/KdS5De0npKvqvCX66KsZjppmmiqKKoqii3E88+WpiZq6ObdG/fvB88B/zR6o9iWflyt4qBwIbtMaq1LamfL1YK3VEepFe6f3wt+Dzuv8A/wAQdz/3RP8A5b0RedesK505t3zTE4+iqKMHqCvFVxEc80RiOPEx69O6fxr55VrbS2bThact1FlGJuYrdFi3bxdua7kzG/dFO/fv9TdvBq3CR6yWqfvNvw1CA+BJ5uNQfg6PC0p84SPWS1T95t+GoQHwJPNxqD8HR4WkFnNrHWs1l+Bcb4CtUPgf9eK37Av/AP0rebWOtZrL8C43wFaofA/68Vv2Bf8A/pBeZF3Ce6xmp/8ADh//ACbSUUXcJ7rGan/w4f8A8m0CEeBD5qtS+wrfy2/cNTC13dmeVYiiJmmzmtHG9SKrVyN/v7o/G0HgQ+arUvsK38tY/a5pL6N9nmc5FRxYxN+1x8NVVzRF6iYqo5+xEzERM9qZBD/AjxVuvRmosJExytrMKbtUfa124iPkVLIPP/Yfr+/so17iac4w1+nAX9+EzHD8XdctTTVzVbu6pnfzdqZ7O5dTLdpOisywNOMwuqslmxNPGmbmMot1Ux9tTVMTT+OIBrXCe6xmp/8ADh//ACbSEeBD5qtS+wrfy2R4Te2nJc605f0jpTEUZhRia6JxuMojfappoqiqKKJ/tTNVMTNUc26N3Pv5sdwIfNVqX2Fb+WC34AAAAAAAAAAAAAAAAAAAAAAAAAAAAANPxv1Zf++VfvbhHRDT8b9WX/vlX724R0QAAAAAAAAAAAAAAAAAAAAAAAAAAAAAAAAAACqHDl+qtG/4MX++yk7gm9ZPKvZGI8LU0fhkabz3UGJ0nOQ5LmeZxZoxUXZwWFuXuT3za3cbixO7fundv7UpE4MeV5hk2yHLcHm+BxWAxlF+/NVjFWarVymJuTMTNNURPPAJVflyum3RVXcqppopjfVVVO6Ijty/UO8KvKs9zfZVXY05ZxGImnGW7mLsYemaq7liIq3xxY55iK5omY9Tf2AS5hMVh8ZZi7hL9q/amd0V2q4qp9+HV1FllGdafzPK7s7reOwt3DVT2orommf3q0cDPItS5ZmefYrMMHjcHkl2xTRFOIt1W4u34qjdVTE9O6njRMx24WnB56bF89nZ7tjy69nW/DWrGIuYDHRXzclFW+iqZ9SmrdM/4XoVRVTXRTXRVFVNUb4mJ3xMK3cIjYNitTZpe1Poyi1VmV2N+MwNVUUcvVEbuPRM80VbumJ3RPTv3798RZJq7bLoLCU5RYs55YwtqOLbsYvLpvU0R2Ioqronm7URO4Ft9tWqsNpDZrneYX7tNGIuYevDYWmZ5671dM00xEdndv40+pTKrnA4yC5mW069m80T1PlOErq4+7mi5cjiUx+Ombk/iYe5pba1tezixcznC5peopndTiMwtdS4azE9M0xuiPX4sTM+qt5sh2eYDZvpO3lWDr6oxd2rlsXipp3Teubt3NHYpiOaI/3mQbuAAAAAChvCe6/ube5PA218lDeE91/c29yeBtr5AAAAAAAAAAAAAAAAAAANC1P9fMT7X5MN9aFqf6+Yn2vyYUXxDq1HzRylP6P0k7vZiwGOXAAAAAAAAAAAAAAAAAAAAAAAAAAAAAAAAAAAAAAAAAAAAAAAAAAAAAAAAAAAAAAAAAAAAAAAAAAAAAAAAAAAAAAAAAAAAAAAAAAAAAAAAAAAAAAAAAAAymmPr5hvbfJli2U0x9fMN7b5MpVi1mr80c3Kv0dLdLfQHojO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J7r+5t7k8DbXyUN4T3X9zb3J4G2vkAAAAAAAAAAAAAAAAAAAAAAAAAwmpenD+2/2ZthNS9OH9t/sDm059R3Pvk/uhlWK059R3Pvk/uhlQGpat0d9EOZW8X1d1PxLUWuLyPH37pqnfv40dtto+qNKaM9cONfUVdoodisjrhG/jY/3v8A6b/meNj/AHv/AKb/AJpIH3l6e1DzRY8HrPujfxsf73/03/M8bH+9/wDTf80kBl6e0zRY8HrPujfxsf73/wBN/wAzxsf73/03/NJAZentM0WPB6z7o38bH+9/9N/zPGx/vf8A03/NJAZentM0WPB6z7o38bH+9/8ATf8AM8bH+9/9N/zSQGXp7TNFjwes+6N/Gx/vf/Tf8zxsf73/ANN/zSQGXp7TNFjwes+6N/Gx/vf/AE3/ADPGx/vf/Tf80kBl6e0zRY8HrPujfxsf73/03/M8bH+9/wDTf80kBl6e0zRY8HrPujfxsf73/wBN/wA2/wCWYXqHLcJhOPx+QtUWuNu3cbixEb93Y6HZHzSrKVP+Uiz2Kos0zNVR6uv6z+QB8JQAAAArnmPBm6s1zidR/RbxOWzKrMOp/E3fxd92bnE43K+ru37vxLGAAACuGoeDH4sa0zPP/ou5Hq3MLuO5DxN43E49ya+JxuVjfu37t+6PWWPAEBbVeDv9Huucw1F9FHUHVdNqOp/E/leLxLdNH03K079/F39HZT6A6mT4LxNyjA4HlOU6msUWePu3cbi0xG/d2N+5Du2jYT45erLGdfRH4mclhKMLyPUPLb+LVXVxuNylPd9G7sJtAQnq/g7aa1HkWVWIxF3AZxgcFZwc5hh7cbsRFu3FEVXLczumd1PYmJ7G+d0Iz8iXmfVHF+ivB8hv+n6jq427/Dxt3fW4ARfsl2Lad2c3JxuHm5mOdVUzTOOxFMRNET0xbpjmoifXmexv3cyUABw43CYfHYO9hMbYtYjDXqJt3LV2mKqK6Z5piYnmmFetacFnIczxdzE6Xza/k3HnjThrtvqi1HqUzviqmPXmpYsBUnCcEvMar8RjNV4S3Z3882sHVXVu9aao/emzZZsa0xs7q6qwFq5jc3mnizj8VumumJ6YoiOaiPW5+xMykoAV3ybg1eJu0DB6m+ivlep8ypzDqbxO4vG3XePxONyvN2t+78SxAAACu+A4NfUm0LD6o+ivj8jmlOZdTeJ27fuu8pxOPyv4t+71dyxAA4cbY6qwd/D8bi8rbqo427fu3xu3oD2ZcHH6B9c5XqL6Keruoaq56n8TuS4/Gt1UfTcrVu+m39E9CwQAh/avsE05r7HXM0s3ruT51c/7mIsURXRent125mN8+rExPb3pgAVItcEvMZxMRd1XhKcPv566cHVNW7/DxojvpMyjg6aTyzR+a5Varu380zCxNmc0xFEV12Z3xMTbo5opjfEc2/fPRxk1gIR2P7CK9m2rvFrDanrxtFeHrw13DzgeT49NW6Y8tyk7t1VNM9HYTcAIa2z7CMq2iZjGcYTHVZTnU0RRduxa5S3fiI3U8enfE8aI3Rxono7E7oajsx4N2N0lrXK8/wAbqPDX6cBd5WLFnC1f9TmmN3Gmrm6e1KyYDWtpGlvo10RmunurOourqKaOqOS5Tibq6at/F3xv+l3dMdLQdiOxPxsM8zDMfog8VOq8N1PyfUXIcTy0Vb9/KVb+jo3JjAYrVmUfRBpXOcm5fqfxRwV7B8txOPyfKUTRxuLvjfu3792+N/bRDsf2BeNzrGnPvol8Ud1i5Y5DqDkfpt3PxuUq6N3aTmANW2n6S+jnQuaac6t6h6ti3HVHJcrxOJcpr+l41O/fxd3THS2kBEGxDYv412a5njfF7xU6ts02eJ1HyHE3Vb9+/lKt/eS+Opm9ONryrGU5Tcs2swqs1xh679M1W6bm6eLNURzzG/dvBGW1rYdpzaHiaswmu5lWdzERVjMPRFUXd3NHKUTu427txMT6u6IQ/RwS8znEcWvVeDixv+njB1TVu/w8bd32sZLtR2ibIdWZhgtW4e/j6cTfqv4jDY6qYi5VM89yzcjfERPqb6fU3pPjhY6e6l406dzaMTu/7cXLfE3/AOLfv7wMLtQ2QaW2YbFc+xVuu5mGeYqbGHt4zExETTM3qKppt0xzU76aau3O7fz7uZ0eA9hrlWeaqxURPJW8NYtTPq1VVTHyZR1tM2j6m20Z/gMswWXV0Yai5PUeWYXfcqmuebj11bo41W7fz7oiI39HPM212CbO/G50PRgcXNFebYuvqnG10TviK5jdFET2Ypjm9WZmeyCSAAAAAAAAAAAAAAAAAAAAAAAAAAAAAAafjfqy/wDfKv3twjohp+N+rL/3yr97cI6IAAAAAAAAAAAAAAAAAAAAAAAAAAAAAAAAAAAAAAAAAAAAAAAAAABQ3hPdf3Nvcngba+ShvCe6/ube5PA218gAAAAAAAAAAAAAAAAAAGhan+vmJ9r8mG+tC1P9fMT7X5MKL4h1aj5o5Sn9H6Sd3sxYDHLgAAAAAAAAAAAAAAAAAAAAAAAAAAAAAAAAAAAAAAAAAAAAAAAAAAAAAAAAAAAAAAAAAAAAAAAAAAAAAAAAAAAAAAAAAAAAAAAAAAAAAAAAAAAAAAAAAAZTTH18w3tvkyxbKaY+vmG9t8mUqxazV+aOblX6OlulvoD0Rn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E91/c29yeBtr5KG8J7r+5t7k8DbXyAAAAAAAAAAAAAAAAAAAAAAAAAYTUvTh/bf7M2wmpenD+2/2Bzac+o7n3yf3QyrFac+o7n3yf3QyoAAAAAAAAAAAAAAAAAAAAAAAAAAAAAAAAAAAAAAAAAAAAAAAAAAAAAAAAAAAAAAAAAAAAMdnmR5Vn+CnCZ3l2EzDDTz8nibNNymJ7cb45p9VoV3YLs0u3+Vq0vairfv3U4q/TT8GK93eScAwWl9Iae0rZqt6dybA5dFUbq6rFqIrrj7arpn8cs6AAAAAAAAAAAAAAAAAAAAAAAAAAAAAAANPxv1Zf++VfvbhHRDT8b9WX/vlX724R0QAAAAAAAAAAAAAAAAAAAAAAAAAAAAAAAAAAAAAAAAAAAAAAAAAAChvCe6/ube5PA218lDeE91/c29yeBtr5AAAAAAAAAAAAAAAAAAANC1P9fMT7X5MN9aFqf6+Yn2vyYUXxDq1HzRylP6P0k7vZiwGOXAAAAAAAAAAAAAAAAAAAAAAAAAAAAAAAAAAAAAAAAAAAAAAAAAAAAAAAAAAAAAAAAAAAAAAAAAAAAAAAAAAAAAAAAAAAAAAAAAAAAAAAAAAAAAAAAAAAymmPr5hvbfJli2U0x9fMN7b5MpVi1mr80c3Kv0dLdLfQHojO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J7r+5t7k8DbXyUN4T3X9zb3J4G2vkAAAAAAAAAAAAAAAAAAAAAAAAAwmpenD+2/2ZthNS9OH9t/sDm059R3Pvk/uhlWK059R3Pvk/uhlQAAAAAAAAAAAAAAAAAAAAAAAAAAAAAAAAAAAAAAAAAAAAAAAAAAAAAAAAAAAAAAAAAAAAAAAAAAAAAAAAAAAAAAAAAAAAAAAAAAAAAAafjfqy/98q/e3COiGn436sv/AHyr97cI6IAAAAAAAAAAAAAAAAAAAAAAAAAAAAAAAAAAAAAAAAAAAAAAAAAABQ3hPdf3Nvcngba+ShvCe6/ube5PA218gAAAAAAAAAAAAAAAAAAGhan+vmJ9r8mG+tC1P9fMT7X5MKL4h1aj5o5Sn9H6Sd3sxYDHLgAAAAAAAAAAAAAAAAAAAAAAAAAAAAAAAAAAAAAAAAAAAAAAAAAAAAAAAAAAAAAAAAAAAAAAAAAAAAAAAAAAAAAAAAAAAAAAAAAAAAAAAAAAAAAAAAAAZTTH18w3tvkyxbKaY+vmG9t8mUqxazV+aOblX6OlulvoD0Rn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E91/c29yeBtr5KG8J7r+5t7k8DbXyAAAAAAAAAAAAAAAAAAAAAAAAAYTUvTh/bf7M2wmpenD+2/2Bzac+o7n3yf3QyrFac+o7n3yf3QyoANC19j8Xhc4s0YbFYizRNiJmm3cmmJnjVc/NL4p0+xHW5V1bFTR7Uw30Q74r5l6IYz8/V/E8V8y9EMZ+fq/i43mNiFnGjhTEId8V8y9EMZ+fq/ieK+ZeiGM/P1fxLzGwzjRwpiEO+K+ZeiGM/P1fxPFfMvRDGfn6v4l5jYZxo4UxCHfFfMvRDGfn6v4nivmXohjPz9X8S8xsM40cKYhDvivmXohjPz9X8TxXzL0Qxn5+r+JeY2GcaOFMQh3xXzL0Qxn5+r+J4r5l6IYz8/V/EvMbDONHCmIQ74r5l6IYz8/V/E8V8y9EMZ+fq/iXmNhnGjhTEId8V8y9EMZ+fq/ieK+ZeiGM/P1fxLzGwzjRwpiEO+K+ZeiGM/P1fxStk1dVzJ8DXcqqqrqsW5qqqnfMzNMc8ulXWxTnqhIs9qivmYiOrqdwB1SgAAAAceKmacNemJmJiiZiY9ZQ3YzrvV2YbVNL4TH6pz7FYW9jrdFyzezG9XRXTM9FVM1bpj1wX2AAAAAAAAAAAAAAAAY/UGc4DT+TYvNs3v9T5fhKOUvXeJVXxae3upiZn8UMg0Db91mtWewp/fAO3onaho/W+Z3sv0vnHV2Ms2ZxFdvqa9a3URVFMzvroiOmqnm37+duil3Ao65ub/AIHueGsrogAADX9d6uynRGnMRnWfX+SwtrytNFMb67tc9FFEdmqd375ndETKn+p9t+0PaHnfiZo+jFZdZuzMWcHldM1Yiqnt1XIjjc3ZmnixHfBeAUgjZNtuxFHVdyc05afLRFzOqeU8J0+vLp4LaZtW2V51aweo7uYXaOmcHnG+9TdpjuLkzM7vVpq3ev0AvWNM2U7Q8p2j6bjM8q32b9uYt4rCVzvrw9e7ont0z2Kuz6kxMRuYAAAAAAAAANO2ra7w2zrS0Z3jcFexlrqijD8laqimrfVEzv3z6wNxEdbHNqeC2n4bNL2Ay3E4GMBXboqi9XTVx+PFUxu3f4UigAAAAAAAAAAAAAAAAAAAAAAAAAAAAAAAAAA0/G/Vl/75V+9uEdENPxv1Zf8AvlX724R0QAAAAAAAAAAAAAAAAAAAAAAAAAAAAAAAAAAAAAAAAAAAAAAAAAAChvCe6/ube5PA218lDeE91/c29yeBtr5AAAAAAAAAAAAAAAAAAANC1P8AXzE+1+TDfWhan+vmJ9r8mFF8Q6tR80cpT+j9JO72YsBjlwAAAAAAAAAAAAAAAAAAAAAAAAAAAAAAAAAAAAAAAAAAAAAAAAAAAAAAAAAAAAAAAAAAAAAAAAAAAAAAAAAAAAAAAAAAAAAAAAAAAAAAAAAAAAAAAAAAMppj6+Yb23yZYtlNMfXzDe2+TKVYtZq/NHNyr9HS3S30B6Iz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vCe6/ube5PA218lDeE91/c29yeBtr5AAAAAAAAAAAAAAAAAAAAAAAAAMJqXpw/tv9mbYTUvTh/bf7A5tOfUdz75P7oZVitOfUdz75P7oZUBHO0b692PY9PyqkjI52jfXux7Hp+VU42juIdv0LVQEBRgAAAAAAAAAAAAACYsi+smX+x7fyYQ6mLIvrJl/se38mEmzfzKx6O71J3gExbgAAAOLF/Ut7/BV+5517C+vBpH8IW/3vRTF/Ut7/BV+5517C+vBpH8IW/3g9GQAAahtY1vhtn+iMdnmJppu3qN1rC2Jndy16r6Wn1uaZn1IkGU1VqzIdJYKMVqPNcLl9mrfxeWr8tXu7FNMeWqn1olG9zhIbOKb/J05ljK6N+7lKcFc4vr88b+8rBozTGqtu2u8XiMbj6qpp3XMZj70TVRh6JmeLRRT7/FojdHNPRzysHZ4K+i6cDFu7mWe14ndz3ovW6Y3+pTyc83qc/rglnRuvdL6zt1VaaznC46umONVapmaLtMdubdURVEerubMoNtW2Z5/sb1Bgc0y3ML1zA13N+DzKxvt127kc/EriJ5qt2/1Ko3+rEWs2A7SI2j6M6pxcUUZ1gaosY6iiN0VTu8rciOxFURPN24qjogHc1Ntk0HpjPMVk+e55VhMxw0xF2zOCxFXF30xVHPTbmJ3xMTzT2W85bjsNmeXYXH4G7TewmKtU37NynfuroqiJpmN/biYVP4a2lOp82yXVWHt7reKonA4mYjm5SnfVbmfVmmao9pCTuCVqfxe2VWcBer42Kye9VhKomeebc+Xtz626Zpj/ACamh6t2u6G0lnd3KNQZ7GEzG1TTVXZjC37nFiqN8b5oomOiYndv7Lertyi1aruXaoot0RNVVUzuiIjpmXndXTiNq+22qKJr3Z1mc7p7NvD7+n2tqn4oPQfJsywmc5Tg8yy65VdwWLtU37Nyqiqia6Ko30zxaoiY3xO/nhw5/nuVaey+rHZ7mOFy/CU83K4i5FETPajf0z6kc78zXG4PTOmcZja6OTwGWYSu9NFEfS27dEzuj8VO5Q23c1Rt62oWsPfxUU3sRNVVFNdUzZwViOeYpp7URujt1TMb+neC0uN4RuzjDX5t0ZrisRETumuzg7nF+NENm0dtZ0TrDE0YXJM+w9eNr5qcNfpqs3Kp7VMVxHGn/DvRzlvBX0bZwdNGPzLOsVid3lrtF23ap3/AGtPEnd+OZQlt62MXdmPUea5Tj72MyXEXeSpruxFN6xd3TVTFUxuid8RMxVER0TzdG8L2tA2/dZrVnsKf3w17gwa7xmttn1VGcXar+aZXe6lu3qp31XaOLE0V1eru30z2+Lv7LYdv3Wa1Z7Cn98ArbwKOubm/wCB7nhrK6Kl3Ao65ub/AIHueGsrogAAoxwrtaXtSbSL2T2LkzluSf8ApqKInmqvTu5SqY7e/wAr7X1VnNguznCbP9FYWiuxR4uY23Tex9+afL8aY3xb39zTv3bu3vnsqVacj6I9smWdVeXjMc+tzd9WLmIjjfvl6QANK2waJwuvNC5jlV+zRVjKbdV3BXZjy1q/Eb6ZiexE/Sz6ky3UBQfgwaovab2t5ZhprqpwebT1Bft9iZq/7c7u3FfF/FM9te/M8dhsry3F5hjrnJYTCWa7965xZq4tFNM1VTujfM7oieaOdg8PoHR+Gx1vG4fSuRWsZauReov0Zfaprprid8VRVFO+JiefebTuttqz8E4vwNYMTpDa3onWGdUZTp3O+rMwroquU2upL9vfTTG+Z310RHfb2onwRevNg/YeI+SvYDHajzvL9N5Ji83zrEdTZfhaYrvXeJVXxYmYjopiZnnmOiGvaJ2naQ1xmF/BaXzfq7FWLXLXKOpr1ri0b4jfvropieeYYrhF9ZTVXsenwlCvnAl83+e/gyfC0AuU17V+tNOaOw1N/UucYXL6a430UXKt9yuPtaI31VfiiX5tF1LTo/Q+c5/Vbi7VgcPVcotz0V1zzURPqTVNMSo7s90tnm2/aLipzTNK4uTROKxuNuRxpoo3xEU0U80dMxERzREetuBaHySOzjluJ4pY3i7/APudRXOL+7f3kgaP1xprWVmq5pnOcLj+JG+u3RVNNyiO3VRVEVRHqzCJauCxonqLkozDPYxG7/vcvb6f8PJ7t3qd9XTaNo7P9iuu8JVgsxrir6oy/MLMcSa6YndMVU8+6Y6Jp54mJjsSC/GoM5wGn8mxebZvf6ny/CUcpeu8Sqvi09vdTEzP4oVl4Sm1fRes9nEZXpvOercf1bavcl1Lft+ViKt8766Ijsx2UyabxmG2xbF7FWPquYWnOMLNjFdT7oqt3KauLXxd8TzcamZjfv5phXnbtsLyLZ5oaM7yrMszxOI6qt2OJiZtzRuqiqZnytMTv5gOCrtF0roXAait6qzTqCvF3bFVmOp7t3jxTFe/6Smrd0x0rX6N1bkmtMoqzTTWN6twMXarM3eSrt+XiImY3V0xPZjsKa8HfZHlG03B53ezjH4/C1YC5aotxhZoiKoriqZ38ame5hbjZdoPAbO9NVZLlWJxWJw9WIrxHHxM0zVxqopiY8rERu8rANvaFrDa9ofSWKrwucZ9Y6tondVh8PTVfrpntVRRE8WfUq3Ip4Vu1nGZBxNIaaxNWHx9+1FzHYm1VurtW6vpbdM9iqqOeZ6Yjdu6Wh7FuDve1jk9jPtV43EZflmJjj4bD4eI5a9R3c1VRMU0z2OaZnp5o3bwnLLeETs4xuIizVm9/CzVO6KsRhLlNPvxE7vx7kp5VmWCzfAWsbleLw+Mwd2N9u9YuRXRVHqTHMr5qbgq6dv5dc+hvN8ywmPinynVdVN61VPaqiKYmN/biZ3dqUG6C1hqXYjtBxGX5jRepw1q9FrMsumrfRcp5vL0djjbpiaao6Y3diQX/aRrLatovRebxlepc56ix02qb0Wupb1zykzMRO+iiY7E9lt+W43D5ll+Fx2Bu03sJibVN6zcp6K6KoiaZj14mFKOGT13LP4Ms/LuAtxnOvtLZLp/BZ1m2dYXCZdjbNN/DV3d8V3qKqYqiabe7jzzTE7t2+Oy0OeEjs46o5PxSxvE37uV6iucX1+jf3kObJNh+Y7SsqwmpNcZvjbGWzZow+Cs2t3LV2bccWndNUTFFERG6I3Tv555t++d+1BwVtLYjL7kZFmua4PHRTPJ1Yiui9amftqYpifen8UgmzSWrch1fgJxum80w2YYemd1c2qvLUT2IqpndVTPrxDpa02g6W0VRTOpc5w2DuVxxqLHPXdqjtxRTE1bvV3blB8izzUmyfXWMnA3IwubYGu5hMRbq8tbr6YmJj+1G/dVHrRKZdlewbF7Q8FGr9oOb4+mMznl7Vu1VHL3qZ6LlddUTFMT2IiOjd0cwJaw/CP2cXr8W680xdmmZ3cpcwVzi96JnvJQ09n2VajyyjMMizDDY/B180XbFcVRE9qe1PqTzoB1bwV8gu5Vfr0tmmY4bMqaZm1RjK6Llq5PYpndTE07+3vnd2pQrwdtWZhonaxgMvvV3LWEzDExl2Nw1U7o41VXFpmY7E01zHP2t8dkF+iZiImZndECovCo2sY7F53f0TpvEXLWDw88nmFyzMxViLk9NqJj+zG/dMdmd8T0c4Tfqfbls/07i68Lis+t4nE0Tuqt4K3Vf4s9qaqY4u/1N+9xae28bPM8xVGGs59ThL9c7qacbarsUz7eqOLH45RNs24LuGxOT2MdrrH4yzi71MVxgMHNNHIxPYrrqid9XbiIjdPZlx7UODDhsvyLE5lofHY2/iMNRN2vA4uaa5u0xG+Yt1UxG6rd0RMTv7cAtZRVTXRTVRVFVNUb4mJ3xMOpnGZYTJspxmZ5ld5HA4OzVfv3OLNXEopjfVO6ImZ3RHREb1U+CLtMxlvOadEZxiKr2Cv0VV5dVcq3zZrpiaptxPczTEzEdiY5ulYnbF1p9Y/gnFeCqB1tH7V9FaxzO7l+nM6jF4u1ZqxFdE4a9aim3TMRNXGropjm40dlgc94QGzvJ8dXhKs6qxlyieLXVg7Fd2iJ/wAcRxZ/FMqQaJwme5rnXiJpjlqsdm1ucHVbtzxeUtzMVVRVPYp8pEzPaid/NvWQyXgmWeoqKs71RcjGTG+qjCYaOJRPaiqqd9Xr7o9YFmclzPC51k+BzTL65uYPG2KMRZqmmaZqorpiqmd088c0w6Gq9WZDpLBRi9SZrhcvs1b+Jy1flq93TFNMeWqn1ol0Jqw+zvZhHKV1YrD6fyqKeNMcWq9Fm1ujm7E1cXvqQ6ayzUO3TajVbzDMN2JxEVX7+IriaqMNYpmOaijf0RxoiKe3PPPTILS3OEhs4ovzRTmeMrp3/wDcpwVzi9+InvN60btB0rrOKvoazvC427THGqsRM0XaY7c26oird6u7ciu1wWNE04OLd3MM9rxG7nvRftxz+pTye7d6nP66ve1rZ1nOxzVeX4jA5jduYe7M3sBmFnfbuU1UzG+mqInmqjfHqTE+vEB6AjQ9h+tLmvdnOW5xi4pjHxxsPi4pjdE3aJ3TVEdjjRxat3Y427sN8AAAAAAAABp+N+rL/wB8q/e3COiGn436sv8A3yr97cI6IAAAAAAAAAAAAAAAAAAAAAAAAAAAAAAAAAAAAAAAAAAAAAAAAAABQ3hPdf3Nvcngba+ShvCe6/ube5PA218gAAAAAAAAAAAAAAAAAAGhan+vmJ9r8mG+tC1P9fMT7X5MKL4h1aj5o5Sn9H6Sd3sxYDHLgAAAAAAAAAAAAAAAAAAAAAAAAAAAAAAAAAAAAAAAAAAAAAAAAAAAAAAAAAAAAAAAAAAAAAAAAAAAAAAAAAAAAAAAAAAAAAAAAAAAAAAAAAAAAAAAAAAZTTH18w3tvkyxbKaY+vmG9t8mUqxazV+aOblX6OlulvoD0Rn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E91/c29yeBtr5KG8J7r+5t7k8DbXyAAAAAAAAAAAAAAAAAAAAAAAAAYTUvTh/bf7M2wmpenD+2/2Bzac+o7n3yf3QyrFac+o7n3yf3QyoCOdo317sex6flVJGRztG+vdj2PT8qpxtHcQ7foWqgICjAAAAAAAAAAAAAAExZF9ZMv9j2/kwh1MWRfWTL/Y9v5MJNm/mVj0d3qTvAJi3AAAAcWL+pb3+Cr9zzr2F9eDSP4Qt/veimL+pb3+Cr9zzr2F9eDSP4Qt/vB6MgAKocODNbs4rS2UU1TFmKL2Lrp7FVUzTTTP4oir31r1SeHBgLlOc6WzHizNq5h72H39qqmqmr/6+9IJO4JGS2cs2O4PG0URF/M8RexNyrszxa5t0x6263v/ABymhEXBUzK1mGxTJ7VuqJuYK7fw12Inoq5WquI+DXSl0GgbfMls57sh1RYv0RVOHwdeMtzPTTXZjlImPgzH45Vo4GOaXMJtNx2XxVPIY7L699PY49FVNVM/ijjx+NZ7bhmdrKNkWrMTeqimK8vu4emZnd5a7TydPfrhVrgb4C5itrF7FU0zyWDy67XVV2N9VVFMR3596QWi24aU+jHZhneV27fHxdNrqnCxEc/K2/LUxH+LdNPtlXuB5qfxH2lXsnvV8XDZzh5txEzujlre+uifg8pHr1Qu48/tq+V4jZhtzxOIy6jk7djGW80wURzUzRVVx4pj1InjUe1BbbhG6k+hnZFnl+3XxMTjKIwFjn3TNV3ytW71Yo48/iQXwK9LdV6jzfU+It77WBtRhMPMx/8ANuc9Ux6sUxu9u+eGFrXD55TpPK8svcfB3MJGbVbp+mi7G61v9WKYrn2ye+D5pb6EtlGS4S7b4mMxVvq7E826eUubqt0+rFPFp9qCRp5450f7RdrOkNn9fIZzjZuZjxeNGBwlEXL27sb43xFO/wC2mN/YZfajqSvSOz3Pc9sxTN/B4aqqzFUb45SqYpo3+pxqoUl2KaFu7WtoWJozvHYjqeiirG4/Ecbfdu76ojixM7/LVTV09qJ9QEyY7ha4Gi5VGA0jib1vsVXsdTamfxRRV+9Hm2Lb3G0fR/iFOmvE7/1FGI5fq7lvpYnm4vJ09O/p3rSZNse2f5Th6bWH0pld6KY3cbF2uqKp9WZub0Y8KrR+msk2Vzi8m07k+X4rq6zRy2EwVq1XxZirfHGppidwMVwHJnxN1fG/m5XC/uupi2/dZrVnsKf3wh3gN/W7V/33C/uupi2/dZrVnsKf3wCtvAo65ub/AIHueGsroqXcCjrm5v8Age54ayuiAADzg2Xf9HbHpaLnNMZ3hqZ9flqYej7zn2g4PEaF2zZpTTRNNeXZr1XYjo30ceLtufgzS9DcnzHDZvlODzLAXIuYTF2aL9quOzTVETHekHbBw47FWcDgsRi8VXFvD4e3VduVz0U00xvmfegHM1rad1ttWfgnF+BrV62e8IrV+rtfZNkVGT5LRh8di6bdc0W7vKUWt++uYnlN2+KImejdzLDbTImdm+q4iN8zlOLiPzNYKb8EXrzYP2HiPkr2KJ8EaYjbPgt89OExER8FewEccIvrKaq9j0+EoV84Evm/z38GT4WhYPhF9ZTVXsenwlCvnAl83+e/gyfC0AtJtM0z9GOgs7yCm5TauY3DzTarq6KbkTFVEz6nGpjf6ij2gtUai2H6/wAVOYZTVF/k5w+LwOImaOUo3xMVUVc/ZjfFUb4mN/TvX/x2OwmAtU3MfirGGt1TxYrvXIoiZ7W+ezzSwucZNpfXGAmzmeEyvOsNRPFiZ4t3k59SqOemfWmJBGmmeEvoPNqaKcyuY7Jr880xibE10b/Uqt8bm9WYhItujRm0HCWcXyOQ6jsWN8W7ldu1iuS427fHPE8WZ3Rvjm6EYak4MGicyiuvKL2ZZPen6WLd3lrcevTXvqn4UK6a80dqvYbq7BYjB5pVRy0VV4PMMJM0RdimY41FdM9mN9O+md8TEx0gvtlOV5fk+CpweUYHC4DCUzM02MLZptURMzvmYppiI50NcMXrQU/hGx+6tvWxjWs6/wBn2XZ3et0WsZVxrOKoo+li7RO6Zj1JjdVu7G/c0Xhi9aCn8I2P3Vg1HgOfWrV337DfJuLPqwcBz61au+/Yb5NxZ8HnZqiqvW23bG2cRXMxmee9SRO/ni3N6LdMfip3R+J6IYezbw9i3YsUU27NumKKKKY3RTTEboiPxPO/F1RpPb1Vdx3lLeWaii9XM83lKMRxt/rTTG/8b0TiYmImJiYnomAFReG7ktmxnmms6tURF7F2LuGvTHZ5OaZpmfV/6lUfihbpU3hw5narzHSmVUVRN6zav4m5Tv54prmimmfiVglbgrZpczPYvlNN6qaq8HdvYXjT3NNczTH4qaoj8SvnDJ67ln8GWfl3E+cEvAXMFsYy+5dpmnqvE38RTE9zx+JE/EQHwyeu5Z/Bln5dwFrtjXWm0f8AgrDeDhuLTtjXWm0f+CsN4OG4g8+eEvRTRtw1RFMREcpZn8c2Lcyvtp61RYyDLLNmmKLdvC2qKaY6IiKIiIUL4TXXx1R/jsf+PbX4yX6zYD2Pb+TAO488M9jkuEPmEW/KxRqm5xd3Y3YuXoe88NQ//EPmf/um7/5cg9CMfiacFgMTiq430WLdV2Y9SmJn/Z5u6M1HhMDtIy/UmprN/G2LWNnHYii1ETXcub5rjmqmI+n3TO+Xo7nWFqxuTY/CUfT38PctR69VMx/u87tjWVZPmu1LIsq1VhuXyzFX6sPes1XK7e+uqiqKI30zEx5fi9kFlfJXaT9A89+Da+eeSu0n6B578G189ufkfNmHpZ/1+K/mHkfNmHpZ/wBfiv5gKa6Lza1Z2xZPmmW0V2MNVndu7at1c0026r0eVnd9rO5fDbF1p9Y/gnFeCqYDA7Btm+BxuHxeF05yeIsXKbtuvq7EzxaqZ3xO6bm6eeOyz+2LrT6x/BOK8FUCpnA5iJ2vVTMRMxl1+Y9Ty1C8Sj3A4671f4Nv/KoXhBh9ZZHRqXSecZJdr5OnH4W5h+U3b+JNVMxFX4p3T+JQ3TeZ6m2GbSZvY7LeLi7NFVi9h72+LeJs1TG+aK46YmaYmKo388c8dMPQPG4zDYGzy2NxFnD2t+7j3q4op39rfLD5nl+mdaYGvCY+zledYaieeiriXotzPZiY38WebpjdIIr0xwm9D5pRRTm8Y/Jr8/TctZm7bifUqt75mPVmmEk4bEaL2i4G3ct+IWo8NZnjUxcot4nkZn7WqJmiZ9WIlG+pODJoXM4rryzxRye7PPTGHv8AKW4n1abm+d3qRMK67TNnWpdiuf4DMcDmtdVi9VPUmY4SZtVxVHPNFdO+d07uxvmJj8cQF7smyfLMjwk4XJcuwWXYaa5uTZwlimzRNU7omri0xEb+aOf1HeRxsC17e2h7PrOZY+minM8NdqwmL4kbqa66YpmK4jsb6aqZ7W/fuSOAAAAAAAADT8b9WX/vlX724R0Q0/G/Vl/75V+9uEdEAAAAAAAAAAAAAAAAAAAAAAAAAAAAAAAAAAAAAAAAAAAAAAAAAAAobwnuv7m3uTwNtfJQ3hPdf3Nvcngba+QAAAAAAAAAAAAAAAAAADQtT/XzE+1+TDfWhan+vmJ9r8mFF8Q6tR80cpT+j9JO72YsBjlwAAAAAAAAAAAAAAAAAAAAAAAAAAAAAAAAAAAAAAAAAAAAAAAAAAAAAAAAAAAAAAAAAAAAAAAAAAAAAAAAAAAAAAAAAAAAAAAAAAAAAAAAAAAAAAAAAAMppj6+Yb23yZYtlNMfXzDe2+TKVYtZq/NHNyr9HS3S30B6Iz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vCe6/ube5PA218lDeE91/c29yeBtr5AAAAAAAAAAAAAAAAAAAAAAAAAMJqXpw/tv8AZm2E1L04f23+wObTn1Hc++T+6GVYrTn1Hc++T+6GVARztG+vdj2PT8qpIzC51pzCZxiqMRibmIprpoi3EW6oiN2+Z7MT23OtozSo9UI1qqqVbV9miikSN9A+W+f4z4dPzT6B8t8/xnw6fmot3pqy4VyORI30D5b5/jPh0/NPoHy3z/GfDp+aXemXCuRyJG+gfLfP8Z8On5p9A+W+f4z4dPzS70y4VyORI30D5b5/jPh0/NPoHy3z/GfDp+aXemXCuRyJG+gfLfP8Z8On5p9A+W+f4z4dPzS70y4VyORI30D5b5/jPh0/NPoHy3z/ABnw6fml3plwrkciRvoHy3z/ABnw6fmn0D5b5/jPh0/NLvTLhXI5EjfQPlvn+M+HT80+gfLfP8Z8On5pd6ZcK5HKYsi+smX+x7fyYYP6B8t8/wAZ8On5rZcJYpwuFs4e3NU0WqKbdM1dMxEbud2qaulQmetMsdnp1NKZpOUBIWAAAADixf1Le/wVfuebeyvOMFp/aNp7Ns0uzawODxlF29XFM1TTTHTO6OeXpPcoi5bqonfuqiYncgLyKmh/RXUn6RY/kg2LyRezX0av/oN75p5IvZr6NX/0G981rvkVND+iupP0ix/JPIqaH9FdSfpFj+SDctPbctBahzvB5TlWbXruOxdyLVmicJdpiqqexvmndDtbdtAeOHoHE5bh+JTmmHqjFYKuqd0crTExxZnsRVEzHqTMT2GtaS4OekdLaly7O8vzHPrmLwN2L1ui/fszRMx3URaid3rTCaAUI2L7S8y2Qaox+X51gcTVlt65yeOwUxxbtm5TzcemJ5uNHRMTu3xu5+aJWjs8IDZrdwUYmdRcnO7fNqvCXuUie1uij93Mze0PZVpPX+65n2XbsdTTxacbhquTvRHYiauiqO1FUTEIqr4J+m5v76NQZxFnf9JNNqat3+Li7u8CKeEDtmq2kXcPkencPiLORWbsV+Xjddxd3opmaY6KY381PTMzvnsRFgODHs3v6E0fdxecWuSzvNppu3rc9Ni3ETxLc+rzzM+rO7sM5s92L6N0LiaMZlmArxWZUfS43HVxduUerTG6KaZ9WIifVSQArVw1NKdV6eyjVGHt77uBuThMRMRz8lXz0TPqRVEx+UWVRXwnM5weUbG87oxtui7Xj4owdi3V2blVW+J9emKZq9ekFOdk+Q4jXu0zT+U4yqvEYfj0ctx53xThrUb5p9SOLTxY9WYejURujdHNCrHAn0tut57qrEW+eqYy/DVTHY5q7k+Djf6krTg1Paxpy9q3Zxn+SYXd1TisNPIxM7om5TMV0RM9iJqpiN6k2w/XteyvX1+/m+CvzhLtFWCx1iKd121uqid8Uzu8tTNPRO7mmXoKjfaPsY0hr7E1YzNMJdwmZzG6rG4KuLdyvd0caJiaavXmN/Y3g6dXCA2a04Hqn6Ionm38lGEvcpv7W7idPe9VWnb7tmv7SaaMsybCX8Jp3CXIvVcpH/Uv1/SxXXu3xTTG/dFO+eed8z0REv4Tgo6YoxMVYrPc4vWInfydEW6Jn23Fn9yR7mxzRsaFxmlMHl1WCy/GTRVevWKv/UV1UVRVFU3KomZnfHZ5t0zERG8EOcBvEUclrHDzMRc42EuRHbj/AKsT/t76aNv3Wa1Z7Cn98Opsx2N6f2cZzicxyDG5vcu4ixNi5bxV6iu3NPGiqJ3U0RO+Jjmnf2Zblq/T+F1VpnMcjzC5ft4THWptXK7FURXEb9/lZmJjfzdmJBUbgUdc3N/wPc8NZXRRjsu2Lad2b57ic2yPG5tfxF/DThaqcZdt1URTNVNW+Ipt0zv30R2e2k4AAFeeFVsoxOqcFa1Rp3D1Xs3wVrk8Vh7cb6sRZjfMTTHZqp3zzdMxPqRExjsC28fQPgKdO6qs38RktFUzh79qONcwu+d80zTP01G+Zntxz9PRF1EZ6+2I6K1rirmMx+X14LMbk768XgK4tV1z26o3TTVPqzTv9UHxTt72aThovfRNbindv4s4W/xvg8TehDbxwhMJqXIcTpzRdrEU4PFRxMXjr1PEm5b7NFFPTET0TM7p3b43c+9t08E/TvK741Fm3Jb/AKXiW9/v7v8AZvWidgmhdJ4q3i7eAu5njbc8ai9mNcXeLPbiiIijf6vF3x2wRvwSNl2Lyy5XrTP8PVYu3bU2sts3Kd1UUVfTXpjsb45qe3E1T0TCyma4K1mWWYzA4j/s4qzXYr/w1UzE96XaAec+mswzPZFtZs38bhqpxeT4qq1iLE+V5W3MTTVu391RVvpn1YlcPA8IDZtisBRia9QdTTNO+qzewt7lKJ7UxFMxM+tMwzW0nZTpXaFFFzPsHXRjrdPEoxuFr5O9TT2pndMVR6lUTu7G5FlPBP03y++rUGcTZ3/SxTbir3+L/sDSeEBt5wmsMjvaZ0dZxE5ffmJxeMu0cSbtNM8bi0U9MU74iZmd0827ducPAl83+e/gyfC0J6yfYZorKNM5nk+AwmIorzGxOHv5hVcivFcSemKappmmno6IpiJ7MOXZbsa09s2zjF5lkeMzbEX8TY6nrpxl23XTFPGirfHFopnfvpjsg/OERonE662aYvAZbRymZYS7TjcLb88roiYmj15pqqiPV3KvcHzaxTsvzbMcuz7CYivKcZXHLRRT/wBXDXad8cbizu39qY6eaN3Rum9qOtoWxvRuu8RXi82y+rD5jV9NjcFXyV2r/FzTTVPq1RMg6lO3zZrVheX+ia3Ebt/EnC3+P63F4m9WThH7VsFtKzXLMHkGGv05Zl818S7dp3V37lfFiZinsUxxY3dmd879yXKuCfpzlt9Ooc3i13M0W5q9/d/skLZ/sQ0VonF28bgcDdx2ZW5328Xj64u1257dNMRFNM+rEb/VA4OWk8Zo/ZVluCzS3VZx+Jrrxl6zVG6bc1z5WmfVimKd8did8MVwscsv5jsazCvD0TXOCxFnE1xEb54kVcWZ/Fx9/rRKYnFisPZxeGvYbFWqL2HvUTbuW7lMVU10zG6YmJ6YmAUv4Ke0nT+h8Rn2B1PipwVnH8jcs4ibdVdEVUceJpq4sTMb4qjdO7dzT6i3GjtW5HrLLb2Yaax1OOwdq9OHru0266Ii5FNNUx5aImeaqnnjm50OZ9wWtI4/MLmIyzMc0y21XVxpw9FVNyij1KZqjjRHrzKT9lmgMt2cabuZNlGJxeJs3cRViq7mJmmauPVTTTO7ixERG6iObn7POCvfC72ZYqjNJ1xk2Hqu4W9RTRmVFEb5tV0xxabu7uZiIiZ7ExE9l3tiHCLy3A5BhMi17Xfs3MJRFqxmVNuq7TXbjmpi5FO+rjRHNviJ3x07p55tLcoouW6rdymmuiqJpqpqjfExPTEwhjWHBv0NqDFXMVgreLyW/XPGqpwNcRamf8FUTEetTugHY1Jwi9n+U5fXewGZXc2xXF328NhbFymap7G+qumKYjv+pKq9mxqXbrtTuXYt/wDqMXXE3KqYmbWCw9PN70R+OqZ7crBZZwVNKWMRTXmGc5xi7cTv5OmbdqJ9SZ4szu9bcmrR+ksi0dlcZfpvLbGBw2/fVxImark9uuqd81T6syDu6eyjCZBkWAynLqOJhMFYosWonp4tMbt89uZ6ZntqYcMnruWfwZZ+XcXfRZtL2H6b2h6ipzrOsdnFjFU2KcPFOEu2qaOLTMzE7qrdU7/LT2QbFsa602j/AMFYbwcNxY3TOTYfTunstybBV3bmFwGHow1qq9MTXNNFMRE1TERG/m7EQyQPPvhNdfHVH+Ox/wCPbX4yX6zYD2Pb+TCKtdcHzSmtNV4/UGaZhnlrGYyaJuUYa9aptxxaKaI3RVbmeimOzKXcLZpw2Gs2KJmaLVEURM9O6I3c4OR54ah/+IfM/wD3Td/8uXoehrG8HfSeL1nf1NczHPYx97MKsxqt037PJRcm5ykxEclv4u+ejfv3dkEyqNcJTZxj9Ea3vajym3cpyXMcR1Tav2t8dTX5njVUTMfS+W31U+pzR0SvK6+Y4HCZngb2CzHDWcVhL1PEu2b1EV0Vx2pieaQV82X8JjIcdlNjCa6ruZbmlqmKK8XRZquWb+7+1uoiZpqnsxu3dqexG06l4Rez/KcBcu4DMrub4qKd9GGwtiumap7G+quIpiPxzPqSxepODDonNMTXfyy/mWUTVO/krF2LlqPWiuJqj4W50so4K2kcLiKbmZZrm+OopnfyUVUWqavUndTM+9MAwOw3a1r7Xm1LF09SWb+nr3l8RZmOLby+3EbqZor3b5qntTv407/pYjfE5bYutPrH8E4rwVTM6Y05k+lsqt5bp7L7GAwVHPydqn6ae3VM89U+rMzLk1Lk+H1Dp7Msnxtd2jC4/D3MNdqtTEVxTXTNMzTMxMb909mJBTDgcdd6v8G3/lULwor2a7DtNbPNRznWS47OL+KmxVY4mLu2qqOLVMTM7qbdM7/Kx2UqA0Xbbo+7rnZtm2TYTd1dNNN/C8ad0TdonjRTv7HG3TTv7HGVB2F7Sb2yTVmY4bO8BiKsBiuLYx1iKeLes125ndVFM7ueONVE0zu6fUX4aHtC2TaQ17Xy+eZdxcfu4sY3C1cle3erPRV7aJ3AxWH2+7Nb2Fi/OpaLcbt80V4W/Fcepu4nP+LernwldsGWbQqMvyfTlm9OWYK9N+vFXqOJN65xZpji09MUxEz088zPRG7nk+7wT9NzembWoc3ptdzVTbqq9/ix+5vGhNguh9IYy1jbWDv5nj7UxVbv5jXFziT26aIiKd/amYmY7Eg6nBX0ljdKbL6JzWzXYxmZ4mrHTZrjdVbommmmiJjsTMU8bd9smEAAAAAAAAAafjfqy/8AfKv3twjohp+N+rL/AN8q/e3COiAAAAAAAAAAAAAAAAAAAAAAAAAAAAAAAAAAAAAAAAAAAAAAAAAAAUN4T3X9zb3J4G2vkobwnuv7m3uTwNtfIAAAAAAAAAAAAAAAAAABoWp/r5ifa/JhvrQtT/XzE+1+TCi+IdWo+aOUp/R+knd7MWAxy4AAAAAAAAAAAAAAAAAAAAAAAAAAAAAAAAAAAAAAAAAAAAAAAAAAAAAAAAAAAAAAAAAAAAAAAAAAAAAAAAAAAAAAAAAAAAAAAAAAAAAAAAAAAAAAAAAAGU0x9fMN7b5MsWymmPr5hvbfJlKsWs1fmjm5V+jpbpb6A9EZ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hPdf3Nvcngba+ShvCe6/ube5PA218gAAAAAAAAAAAAAAAAAAAAAAAAGE1L04f23+zNsJqXpw/tv9gc2nPqO598n90MqxWnPqO598n90MqAAAAAAAAAAAAAAAAAAAAAAAAAAAAAAAAAAAACJ9te2Szsvx2W4a9ktzMqsdaruUzTiItRTxZiN0+Vntqv611lqzbzq/LcswOXxbt0TMYXA2Kpqotb93GuXK5jn3Ru31TERERzRzzvu1qjR2ndVcj9EWTYHMarMTFuu/aiqqiJ6YirpiHPpzTOR6aw9VnT+U4HLrdf08YazTRNf+KYjfP4wdLZ1pTC6J0ZleQYOYrpwlrdcubt3K3JnfXX+OqZ9aN0dhsgAAAAAAAAAAAAAAAAAAAAAAAAAAAAAAAAAAAAAAAAAAAAAAAAAAAAAAAAAAAAAAA0/G/Vl/wC+VfvbhHRDT8b9WX/vlX724R0QAAAAAAAAAAAAAAAAAAAAAAAAAAAAAAAAAAAAAAAAAAAAAAAAAAChvCe6/ube5PA218lDeE91/c29yeBtr5AAAAAAAAAAAAAAAAAAANC1P9fMT7X5MN9aFqf6+Yn2vyYUXxDq1HzRylP6P0k7vZiwGOXAAAAAAAAAAAAAAAAAAAAAAAAAAAAAAAAAAAAAAAAAAAAAAAAAAAAAAAAAAAAAAAAAAAAAAAAAAAAAAAAAAAAAAAAAAAAAAAAAAAAAAAAAAAAAAAAAAAymmPr5hvbfJli2U0x9fMN7b5MpVi1mr80c3Kv0dLdLfQHojO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J7r+5t7k8DbXyUN4T3X9zb3J4G2vkAAAAAAAAAAAAAAAAAAAAAAAAAwmpenD+2/2ZthNS9OH9t/sDm059R3Pvk/uhlWK059R3Pvk/uhlQAAAAAAAAAAAAAAAAAAAAAAAAAAAAAAAAAAAAAAAAAAAAAAAAAAAAAAAAAAAAAAAAAAAAAAAAAAAAAAAAAAAAAAAAAAAAAAAAAAAAAAafjfqy/wDfKv3twjohp+N+rL/3yr97cI6IAAAAAAAAAAAAAAAAAAAAAAAAAAAAAAAAAAAAAAAAAAAAAAAAAABQ3hPdf3Nvcngba+ShvCe6/ube5PA218gAAAAAAAAAAAAAAAAAAGhan+vmJ9r8mG+tC1P9fMT7X5MKL4h1aj5o5Sn9H6Sd3sxYDHLgAAAAAAAAAAAAAAAAAAAAAAAAAAAAAAAAAAAAAAAAAAAAAAAAAAAAAAAAAAAAAAAAAAAAAAAAAAAAAAAAAAAAAAAAAAAAAAAAAAAAAAAAAAAAAAAAAAZTTH18w3tvkyxbKaY+vmG9t8mUqxazV+aOblX6OlulvoD0Rn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E91/c29yeBtr5KG8J7r+5t7k8DbXyAAAAAAAAAAAAAAAAAAAAAAAAAYTUvTh/bf7M2wmpenD+2/2Bzac+o7n3yf3QyrFac+o7n3yf3QyoAAAAAAAAAAAAAAAAAAAAAAAAAAAAAAAAAAAAAAAAAAAAANM2pbRco2bZRhMxzzD4/EWMTf6nopwdFFdUVcWat88aqmN26meyDcxpuy7aJlO0nJcVmeR4fHYfD4fEThq6cZRRRVNUU01b4imqqN26qOy3IAAAAAAAAAAAAAAAAAAAAAAAAAAAAAAAceIv2sNZqvYi7btWqI31V3Koppj15l+2L1rEWabuHuUXbVcb6a6KoqpmPUmAfYAAAAAAAAAAAAAAAAAAAAANPxv1Zf8AvlX724R0Q0/G/Vl/75V+9uEdEAAAAAAAAAAAAAAAAAAAAAAAAAAAAAAAAAAAAAAAAAAAAAAAAAAAobwnuv7m3uTwNtfJQ3hPdf3Nvcngba+QAAAAAAAAAAAAAAAAAADQtT/XzE+1+TDfWhan+vmJ9r8mFF8Q6tR80cpT+j9JO72YsBjlwAAAAAAAAAAAAAAAAAAAAAAAAAAAAAAAAAAAAAAAAAAAAAAAAAAAAAAAAAAAAAAAAAAAAAAAAAAAAAAAAAAAAAAAAAAAAAAAAAAAAAAAAAAAAAAAAAAMppj6+Yb23yZYtlNMfXzDe2+TKVYtZq/NHNyr9HS3S30B6Iz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vCe6/ube5PA218lDeE91/c29yeBtr5AAAAAAAAAAAAAAAAAAAAAAAAAMJqXpw/tv9mbYTUvTh/bf7A5tOfUdz75P7oZVitOfUdz75P7oZUBpus/rpa+8x8qpuTTdZ/XS195j5VSn6d1Sd8Jlh0rAAMSuwAAAAAAAAAAAAABI+VfWvB/eaPkwjhI+VfWvB/eaPkw0Xw7pKe5XdI92i7QDWKkAAABxYv6lvf4Kv3PLjL8ZiMux2HxuBvV2MVh7lN21dondVRXTO+Jj1YmHqPi/qW9/gq/c8ytG5Dd1RqjLckw92mzex12LNuuuN9NNUxzb/AFN+4F/diu0DD7RdE4bM6ZoozKzusY6xT/8ALuxHTEdzV0x6+7piW+vPrZDrPMdkm0mujNLV61heVnBZrhJjnimKt3GiOzVRPPHbjfHZegGExNnGYSzisJdovYe9RTct3KJ3010zG+JiezExIOV5y7H+vNpb8LWfCQ9GnnLsf682lvwtZ8JAPRoHxiL1rD2Ll7EXKLVm3TNddyuqKaaaY55mZnogH2IP1Zwl9EZJi68Ll0Y7OrtE7puYSiIs7/UrqmN/rxEx6roZFwpdHY3E02c0y/Nctpqndy1VFN23T6s8WeN71Mgn8dHJM3y/PcssZjk+MsY3A3441u9Zqiqmr+vbjph3gBiNU6lyfSuU3My1DmFjAYOjm492eeqe5piOeqfUiJlCGa8KrSeHxNVvLsozfG26Z3crMUWoq9WImqZ3evEAsMIc0VwitD6mxlvB4i9ismxVyeLRGYUU026p7UXKZmI9txUxxMTG+OeAARntI22aP0Hiq8DmGJvY3NKPpsHgaYuV2+1x5mYpp9aZ3+oCTFdeG15gci/Cf/2qzA8K3S93ExRjcjzjD2ZndylHJ3N3qzHGjvb2B4VGrsj1nsqyDMtN5haxuG8VIpr4u+K7dXI1+Vrpnnpn14BsXAm63WdfhWrwNpYZXngTdbrOvwrV4G0sMAIo17t60To7G3cDdxV/M8wtTNNyxl9EXOTq7VVczFO/txEzMdmGlYbhX6YqvxTichzm3Z3/AE9E2q597jR+8FjBqOgNoumNe4au5pvMqL963G+7hrkTbvW/Xonn3erG+PVbcAAATMUxMzMREc8zIjDhH6t+hLZTmt2zc4mOzCOoMNunn41yJ40x61EVzv7cQCl+2XVk602kZ1nFFc14Sq9NnC9qLNHlaJj14jjevVK4fBe1b9FGynA2b9zjY7KZ6gvb555ppiJtz8CaY9emVe+Dzsuo1zpbWuNxVqKpnCTgcBVVHNGJ5rnG39jdNNuPWrl98EfVNendpl3I8ZVNrDZxbnDzRVzcW/Rvqo3+r9PT69UAu6DUdp2vcr2daetZxndjG38LcxFOGinB0U1V8aqmqqJ3VVUxu3UT2e0DTeEFtax2y+rIYwGWYbHeKMX5r5auqnicnye7du7fHn3m0bGNa4jaBoTDZ9jMJawl67duW5tWqpqpji1bt++VTOEhtUyTabVp6chwuZYfxPjERd6tt0UcblOT3cXi11dxO/fu7Dbdhu3jTGgtnuFyLOMBnV7F2r125VXhbNqqjdVVvjdNVyme8C3yCtvO23Mdmmq8FlOByjCY23iMFTipuXrlVMxM3K6d3N2PKR77ZNU7btN6a0np3UOOwWb3MFntuq5hqLNq3NyiIiJnjxNyIj6aOiZVO4Q20LKtpGsMDm2R4fHWMPYwFOFqpxlFFNc1RcuVb4imqqN26uOz2wXe2cahu6s0Nk2e4ixRh72OsReqtW5maaZ3zG6Jn1myKsbMOEXpLSugMjyPMMuz65i8Dh4tXK7FizNEzvmfKzN2J3c/ZiFn8uxdGPy/DYyzFVNrEWqbtMVRumIqiJjf6vODsDH59nWW6fyu9mWd42xgcDZjfXevVcWmO1HqzPYiOeUHZ3wp9IYPFVWssy3Nsxopndy0UU2qKvVjjTxvfiAWBEJaR4Smh89xdvC4+cbkt6ueLFeNop5Hf/jpmd3r1REeqmu1cou2qLlqumu3XEVU1UzviqJ6JiezAPoa3tC1hl+hNLYnPs3s4q9g7FVFFVGFppquTNVUUxuiqqmOme21nQG2fS2tMrzvMcN1ZleByeLdWKvZnFu1TEXONxd0011dxPa6Y3bwSUIBz/hSaOwOKrs5XgM1zOmmd3LU0U2rdXrcaeN79MMnozhI6K1Fj7WBxnVmTYi7VFNFeNpp5GZnojj0zO716oiPVBNbGaozKvJtNZvmdq3TcuYLCXsTTRVO6KpoomqIn19zJxMTETE74nsq4654SWkMbkOoMktZbn8Yu/hsRgqa6rFniRXVTVREzPK792+e1+IHY2M7fc01/rvDZDjMlwWEs3bVy5N21dqqqji07926VhnnVsN1nl+gtoWFz3OLOLvYS1Zu26qMLTTVcmaqd0boqqpjvrmbLNsen9pWaYzAZFg81w97C2Yv1zjLVuimaZqinm4tdXPvkGs8KvRmptZaVyq1pe1Xi6MJiarmJwdFcU1XN9MRTXETMRPF8tzdPlnLwWNG6l0do7MbGqLdeF6pxUXcNg67kVVWo4u6qqd0zEcad3N9r6rddqe0jKNmuWYPH57hsfiLOKvTYojB26K6oqimaufjVU826HLsv2g5VtIyHEZtkeHx1jDWMTVhaqcZRRTXNUU01b4imqqN26uOz2wbgDS9oO03SugbdMahzKmjFV08a3g7NPKXq47fFjoj1at0eqDdBXK9wr9NRf3WdP5xXZ3/AE9VVqmrd/h40/vSDs9226M1xireCwGNuYLMrnNRhMfRFquue1TMTNNU+pE7/UBJgNd2gatwGhtKYzUGbWcVeweFmiK6MNTTVcnj1xRG6KqqY6ao7INiEabPttGltbYDO8bherMsweUUW68VfzOm3aoiK+Nu3TTXV3E9O7pjdvabqDhR6OwGKrsZXgs0zSmmd3LUUU2rdXrcaeN79MAn0Qlo7hJ6K1Bj7WCx0Y3Jb12qKaLmMpp5GZnoia6Zni+vVER6qbaZiqmJpmJieeJjsgAAAAAAAAAAAA0/G/Vl/wC+VfvbhHRDT8b9WX/vlX724R0QAAAAAAAAAAAAAAAAAAAAAAAAAAAAAAAAAAAAAAAAAAAAAAAAAAChvCe6/ube5PA218lDeE91/c29yeBtr5AAAAAAAAAAAAAAAAAAANC1P9fMT7X5MN9aFqf6+Yn2vyYUXxDq1HzRylP6P0k7vZiwGOXAAAAAAAAAAAAAAAAAAAAAAAAAAAAAAAAAAAAAAAAAAAAAAAAAAAAAAAAAAAAAAAAAAAAAAAAAAAAAAAAAAAAAAAAAAAAAAAAAAAAAAAAAAAAAAAAAAAymmPr5hvbfJli2U0x9fMN7b5MpVi1mr80c3Kv0dLdLfQHojO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J7r+5t7k8DbXyUN4T3X9zb3J4G2vkAAAAAAAAAAAAAAAAAAAAAAAAAwmpenD+2/2ZthNS9OH9t/sDm059R3Pvk/uhlWK059R3Pvk/uhlQGm6z+ulr7zHyqm5NN1n9dLX3mPlVKfp3VJ3wmWHSsAAxK7AAAAAAAAAAAAAAEj5V9a8H95o+TCOEj5V9a8H95o+TDRfDukp7ld0j3aLtANYqQAAAHFi/qW9/gq/c869hfXg0j+ELf73opi/qW9/gq/c869hfXg0j+ELf7wT1wvdmXVWGjXGTWP8Ar2aabeZ26I566Oim968c1M+punsS+eCFtN6osTofOb//AFbUVXMsuVz9NR01Wfxc9Uepxo7ELOYrD2cXhb2GxVqi9h71E27luuN9NdMxumJjsxMKAbYdFZhsl2j27mVXb1nB1XIxuVYqJ56Yirfxd/dUTuie3G6eyD0Eecux/rzaW/C1nwkLx7Hte4XaJorC5vZ4lvG0f9HG2KZ/7V6I5/az0x6k9uJUc2P9ebS34Ws+EgHo0p1wstpeLzXUdzRWTXq6ctwc0xjItTz4m/O6eJO7ppp5ubut/ahcV5n4TUvI7Q6NT4zDRjqqcy8Ua7FdfFi7VynH3TO6eaZ9QFpdlPBsyHB5Jh8bruzczHNr9EV1YTlardrD74+l8rMTVVHZnfu380Rzb5yu0Hg26SzfJ79WlcNVk2b0UTVZmm9XXZuVdimumqZ3RPRvp3bunn6Gh+S2xfpQsfrCf5Z5LbF+lCx+sJ/lg0/gx62x+jNpNGmsyruW8tzO/wBR38Pcn/s4nfxaKojsTxoiie3E+pC7WY4yxl2AxONxlyLWFw1qq9duVdFNFMTMzPrREvNfM9RVZptDv6js2IwlzE5lOPi1TVxot1VXOPuid0b+fs7l4OEzmFzLtieo67NU03L1FrD747mu7RTVHwZqgFU88zTUO3vaxZwmGrqt2b1yqjCWa5nk8Hh455qqiOzujfM9md0R2IWb03wddn2U5dbsY7LLmbYri7rmJxV+5TNU9ndTRVFNMfi3+rKp2xjaRGzLPMdmlvJ7eZ38Rh+pqePf5Lk6eNFU7vKzv38Wn3kweS2xfpQsfrCf5YOtwh9guWaZ09e1NoyL1nCYaY6rwNyubkUUTMRx6Kp31c0zG+Jmead++Nzc+B/r/E59kGN0xm1+q9ispppuYW5XO+qrDzO7i7/tJ3RHqVRHYR9q/hN4jUmlc3yS9pSxZozDCXcNN3q2auT49MxFW7ic+7fv3eowPBAxVdjbFat0TMU4jA37VXqxHFr/AH0wCzfCF17c0Bs8xGLwFcU5tja4wmDnp4lVUTM3N32tMTMerxVVNg2yrEbU8+xuMzfFYi1k2FrirF4iJ33b9yrn4lNU7+eeeZqnfu3x20h8OHG11ZnpTA75i1RZxF7d25qqoj/6e+lLgmZdbwWxXK79umIrx2IxGIuTu6Zi5NuO9bgHejg/7Neoupvodjo3cr1Xe5Tf29/H6e96isPCC2R17NMZh8TleKvYnTuPucW3ysxx7N2mJniV7t0Vc0zMVbu3HqzfJXXhteYHIvwn/wDarBycCbrdZ1+FavA2mzcKXV+O0lswr8SbtdjG5niKcDF6id1Vuiaaqq5pnsTup4u/scbe1ngTdbrOvwrV4G0kTbroCraLoK/lWFuUWsxsXacVg66+amblMTHFqnsRNNVUb+xMxPYBWfgz7IMr2gUZjnOpa7tzLMHejD0YW1XNE3rnFiqeNVHPFMRMdG6ZmemN3PYLNuD5s4x+Arw9rI6sFcmndRiMNibsV0T2/LVTE/jiVWtFa11rsNz3GZfissm1bv1ROIwGOtzFNyaeaK6Ko7O7m40TMT6u6E66a4VOmMbxKM/yjMcruT012ppxFun158rV71MgrtqjKs62M7Va7OXY2qcXl1ym9hsTTExF61VG+ONHamN9NVPrw9AtP5nbzrIctzSzTNNrHYa1iaKZ6YiuiKojvsfpHWOntYYOcTprNsLmFundNdNurdXRv7qid1VP44hnwAAFLeGRq3xW13hNPYa5vw2T2d92Inmm/ciKp96nietM1Lg6jzfDZBkGY5vj6uLhcDh68Rc7cxTTM7o9Wd26FCNluAu7R9tuDv5zVRVRicbXmWOqrndTxKaprmnn7Ezuo/GC5mw3Sv0HbL8jyy5b4mLqtdU4qJjn5W55aqJ9WnfFPtVRuELkeI0FtsxOYZZvsU4m7Rm+DriPpa5q31bvWuU1c3a3L29XYT7KsfnIV+4Y2QYbONDYHPsJcs3MVlN/i3OLXEzNm7upno6d1cUe/IJw0bn2H1RpXKs8we7kcdh6L0UxO/iTMeWp9eJ3x+J19c6NyTXGT28r1Jhq8TgqL1OIpopu1W5iuIqiJ30zE9FUoN4FurerdN5ppbE3N97L7nVWGiZ/+Tcny0R6kV8/5RZMFJeFPs601oCvTMaXwVzCxjYxPL8e/Xc43E5Li/TTO76ero7bdOD3sd0XrLZng841Blt3EY+5fvUVXKcVctxMU1zEc1NUR0OHhzf9zRXrY3/7CR+CT1lsv9lYj5cg2nPtk2kM+0/k2SZnl127l2UUTRg7cYm5TNuJiInfMVb56I6VRuE5orI9Ca4y7LtNYWvDYS9l1GIroqu1XJmubtymZ31TM9FMcy+ql3DX65uUfge34a8CRdkmw7Qeotm2n83zbKr17H4vDRcvVxi7tMVVb57EVboWFw1mxl+AtWLe63hsPbiinjVc1NNMbo3zPqQ0fYD1mtJ+wo/fLs7bMwuZXsl1XirFU03Iy+5bpqjpia44m+PhAqDtM1ZnW2zajh8oyWquvL5xE4bLMNMzFEU9m9X6sxE1TPYpjd2Fi9H8HDQuTZZat5zg7mdY/ixyuIv3a6Kd/Z4tFFUREevvn1VStkWuo2d6t8XvEu3md2nD12bduu9yXEqq3b69/FnsRVG77ZNnktsX6ULH6wn+WDt7eOD5k2WaXxuotEW72ErwNE3sTgarlVyiu1HPVVRNUzVExG+d0zMTEc27s8nA31/icXGN0Zmd+q7Rh7U4rL6q53zRRExFdv1vLRVEdjyzC5rwqcRmOV4zA3dI4eLeJs12ap6vmd0VUzE83J+qjvgxYmvDbb9N8SZiLtV61VHbibFz/fdP4gWi4WHWSzf79h/DUqm7GtCZvtGzy5kWCxdzCZRTNGKzC7zzRRFO+KJ4vRVX5aqKY9WqejetlwsOslm/37D+GpRbwG/q7WH3vC/vuglnKuD5s4wOApw93I6sbXEbqr+JxV2blfq+VqiI/FEK58JfZLgNnmMy7MtPVXoyfMKqrc2LtXHmxcpjfuiqeeaZjfu375jizz9C8ivHDZj/APd3kk9nxVp8DcBtHBW1NiNSbJcLTjrlV3EZZfrwE11TvmqmmKaqN/rU100+1YzXmwjQGF0vqLNrGU3qcdaweJxVFfVl2Yi5FFVUTu427p7DEcCWZ+gDPY7HinPgraZ9o/W81R+C8V4GoFFuD3pbKdZbTMHk+oMPViMBcsXq6rdNyq3MzTRMxz0zE9K6ugtl+lNB47E4zTOAuYXEYi3Fq5VXiLlzfTv37t1Uzu54VG4JPXpy/wBi4jwcr3grhw3PMXp78IVeDqd7gU9bDNvwxc8BZdHhueYvT34Qq8HU73Ap62Gbfhi54CyCSNtGuqNnugsbnMRRXjqpjD4O3X0V3qt+7f24iImqfUpU82R7Ps32zazx+MzjH4iMHbqi9mOPq8tcrqq6KKN/Nxp3T6lMR0dETKPDizC5x9J5dTVMWd2IxFdPbq8pTTP4vLe+kHgiZZawOxzC4qimIuZhi79+urdzzxauTjvWwZXDcH7ZtYwMYarT83p3bpvXMXe5Sqe3viuIj8URCuvCD2Jzs9otZ9pu9fvZDXciium5O+5hK5+l8tHTTPRE9MTuid++JXfantayyznGzHVGCxFMVU15deqp3xv3V00TVRP4qqYn8QI+4Lm0vEa30tfyzOr03c7yni01Xap8tiLM7+LXPbqjdMTPrTPPLJ8KrrHZ/wD48N/5FtXHgg4+5hNsVjD0VTFGNwV+zXHbiIi5HfoWO4VXWOz/APx4b/yLYKi7HdD5xtEz65kGX4q5hcrmaMTmF3nmiimjfFMzT/aq8vVFMerPY3rd5Rwe9nGX4CnD3skrx1yI3V4jE4m7x6/V8rVER+KIRFwHfrzqz2Ph/lVrbAo/wmNkeX7Pr+X5rpyb1OUY6uqzVh7tc1zYuxG+IiqeeaZjf075jizzzv5p74J+psRqLZPYs465VdxGVYivAxXVO+ZtxTTVRv8AWivix6lLBcNaP/3YZRPZ8WLfgLzpcCOZ+grUMdjxQp8HSCx4AAAAAAAAAAANPxv1Zf8AvlX724R0Q0/G/Vl/75V+9uEdEAAAAAAAAAAAAAAAAAAAAAAAAAAAAAAAAAAAAAAAAAAAAAAAAAAAobwnuv7m3uTwNtfJQ3hPdf3Nvcngba+QAAAAAAAAAAAAAAAAAADQtT/XzE+1+TDfWhan+vmJ9r8mFF8Q6tR80cpT+j9JO72YsBjlwAAAAAAAAAAAAAAAAAAAAAAAAAAAAAAAAAAAAAAAAAAAAAAAAAAAAAAAAAAAAAAAAAAAAAAAAAAAAAAAAAAAAAAAAAAAAAAAAAAAAAAAAAAAAAAAAAAMppj6+Yb23yZYtlNMfXzDe2+TKVYtZq/NHNyr9HS3S30B6Iz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vCe6/ube5PA218lDeE91/c29yeBtr5AAAAAAAAAAAAAAAAAAAAAAAAAMJqXpw/tv9mbYTUvTh/bf7A5tOfUdz75P7oZVitOfUdz75P7oZUBpus/rpa+8x8qpuTTdZ/XS195j5VSn6d1Sd8Jlh0rAAMSuwAAAAAAAAAAAAABI+VfWvB/eaPkwjhI+VfWvB/eaPkw0Xw7pKe5XdI92i7QDWKkAAABxYv6lvf4Kv3POvYX14NI/hC3+96KYv6lvf4Kv3POvYX14NI/hC3+8Hoy0TbNoDDbRNE4nK6+JRmFr/AK2Bv1f/AC70RzRM9zV9LPqTv6YhvYDz+2La5x2yjaLctZtbvWcBcudR5rhqo56OLVMcfd3VE759WONHZYbY7MVbZNK1Uzvic2szE+3hOnC92ZcpRGuclseXpim1mluiOmOii9+Lmpq9Tiz2JlA2xTruaQ/Cdj5cA9H3nDpTD4LTe1/AYLUmGsXcBgs26lxlrE24rt8SLk0VTVTVG6Yjp/E9HlS+FZskxvirf1rpzDV4jDXqYnMrFqnfVaqiN3LREdNMxEcbtTG/omdwWK8bjQ/pN01+q7HzTxuND+k3Tf6rsfNVm2R8JW7p/J8Pk+s8Ficxw+Gpi3ZxuGmJvRRHNFNdNUxFW7ut8Tujn3zzt8z3hVaVw+BrnJMpzbG4yY8pRfpos24n7aqKqp96JBLsbOdEUzExo7TcTHPExldj5rWuExl13M9iepLdimarlmi1id0dzbu0VVT+KmKpQhsQ1RtM2gbWa89sY2u3lPGppzCKqJnB0WY54tUUzP0/PO7dPG55mZ3b99uMbhbGOwd/CYu3Tdw1+3Vau26uiumqN0xPqTEgpXwRMLp7NdYZvlGo8qyzMbmIwkXcLGOw1F6Iqoq8tFPGid0zFW/m7FPqLYeNxof0m6b/AFXY+apZtL0NqLYzruxmWV136MDbv8tlmZURvj1KK+xxojfExPNVG/sSmrSPCqyS9l9ujVmUY7C4+mIiu5gaabtque3EVVRVT63P64Jp8bjQ/pN03+q7HzXcyjRumMmxtOMyfTmS4DF0xNNN/C4G1auRE80xFVNMTzq7bQuFNYu5bdwuhctxVvF3Imnq3H00xFr1abcTVvntTMxEdqW18E+nXV7IcbjtV4zEXMixE8fA0Y3fVfrrqnfVcpqnni3Panfvmd8bufeGncOHLbnL6UzOmmZtTTfw1dXanfRVTH4/Le8kbgj5tazDY1gcJbqibuW4m/h7lPZjjVzdjvXO82/bNoW3tC0Fjcm41FvG0zGIwd2roovU792/1JiZpn1KpUz2Z671BsX1ljsPjMBcm3NUWcwy29PEmqaeiqmefdVG+d088TE+rEg9BFdeG15gci/Cf/2q3c8lPorqLlfE7PeqN3/Z5C30/wCLlN271e8r1tk2hag2oVxnN/AXMHpvAXowuHtUzNVFF2umavLV83GrmKJ7HNEervkJ94E3W6zr8K1eBtJj1VrnTWkr9izqPOMLl12/TNdqm9MxNcRO6ZjdCHOBN1us6/CtXgbTNcKTZvjNc6UwuYZJam/nGUTXXRYp+mv2qojj009uqOLTMR6kxHPIJPw1zTuudPWcTRbwGd5NiONyc3bVN23XxappnmqjsTEx+JH+qODzs+zy3cnD5ZcynE1dF7AXppiJ/wAFW+jd60QrzsO244nZthLuQZ7l17G5PTdqrpptzFN/C1zPloiKt0TG/wDszMbp38/YTNjOFPom1hZrwuX55fv7vK2psW6I3+rVx53fi3grfrTIs92J7TabGXZnVGKw9NOJwmLtRxeVtVTO7jU9rfTNM0zvid09ML56JzyNTaQybO6bcW+r8JbxFVuOiiqqmJmn8U74UO1NmmotuW06m7gcv/8AV4iKbFjD25mqjDWaZnnrr3dEcaZmqd3PM7o6IX10lktrTml8pyaxXNdvAYW3hormN3G4lMRxvx7t/wCMGWABXrhlat8S9EYLTmGubsTm97j3oieeLFuYmd/r18T4MoH2b7CdU6/01TnmU4nKsLgq7tdq3GNu3KKq+Luiaoim3VG7fvjp6YlxbfdR3tebYcfRl+/EWbF2nK8DRTz8fi1cXm/xVzVMepMLy6F09Z0po7J8iw+6aMDhqLVVUf2692+ur8dU1T+MFSPIqa49FdN/pF/+SeRU1x6K6b/SL/8AJXUAee+yfOcVsx20YSM0nkYw2Lry3MI3+ViiauJVPqxTO6v2sPQhSbhiaU8RtodjPMPb4uFzqzxqpiObl7e6mv36eJPrzKyfB+1b9GOyzJ8ZducfG4WjqLFTM755S3ERvn1aqeLV7YEM8Ob/ALmivWxv/wBhI/BJ6y2X+ysR8uWo8NnIsTjNMaezqxbqrsZdfu2b80xv4kXYo4tU+pvt7t/bqjttN4Pu3XI9DaNryDUmEx88lfrvWL2Fopriaat0zTVE1RMTE7+fn6exu5wuKpdw1+ublH4Ht+GvLc6P1DhNV6Zy/PMut37eExtvlLdN+mIriN8xzxEzHY7ar/DcyLE055p/P6bdVWDuYarA11xHNRXTVVXTE+vFdW7/AAyCedgPWa0n7Cj98u1tqy65m2yfVeEsUzVdqwFy5TTHTVNEcfdHqzxUDbG+EPp3TGz7Lsi1FgsyjF5fRVaouYW3Rcou0caZp6aomJ3Tu3dHNv38+6LRZVjbOb5Pg8dZoqjD4yxRfpouRG/i10xMRMc8b90go1wVrWRYzah4m6ly7L8wsY7BXLWHt42xRdoi9E01xMRVExE8WmuPxrj+Nxof0m6b/Vdj5qnO2/Zlm+y/WHi3kNN+jI68RGIwOMs7/wD0le/fFuqf7MxP0sz0xu7O+IlPQ3Cpy+cttWNa5Vi6MdRTFNWJwFNNdF2e6miqaZpn1I3x63QCc/G40P6TdN/qux812ct0RpTK8daxuWaYyPB4y1Mzbv4fL7Vu5RO7dzVU0xMc0zCBNb8KrLacuu2dGZTi7mOrjdTiMwppot2/toopqmavWmY/H0O3wUL+0DNb2Z5xqDH4i7prFTVco6tiaqr1+Z3zVZ3/AEtEc+/d5XfzRG/fMBuXCw6yWb/fsP4alFvAb+rtYfe8L++6lLhYdZLN/v2H8NSi3gN/V2sPveF/fdBbFXnhs9brJfwrT4G6sMrzw2et1kv4Vp8DdBx8CXzA57+E/wD7VCaNo/W81R+C8V4GpC/Al8wOe/hP/wC1QnnUmXzm+ns0y2KopnGYW7h+NPY49E07++CkPBJ69OX+xcR4OV73nRsu1Nd2YbT8NmOa4G9VOBuXcNjMNG6LlMTE0VRG/m40Tz7p6d27fHSufs02x6b2i51iMsyCxmVF+xhpxNdWJs00U8XjU07o3VTO/fVHY3eqCOOG55i9PfhCrwdTvcCnrYZt+GLngLLo8NzzF6e/CFXg6ne4FPWwzb8MXPAWQa3w4cruVYbSubUUzNm3XfwtyrsRVVFFVEfj4tfvN14H+c2cw2S0ZfRXHL5Zi7tqujsxTXVylM+tPHqj2spF2oaMwmvdFY/IcZVFuq9TFdi9u38jdp56avf5p7cTMKTaXz7VmwfaBiLWLwU03N3J4rB3ZmLWLtb+aqmr35prjo547cA9BGk7a86s5Dsp1Rjb9cUzOBuYe3v7Ny5HJ0R79UI1wvCo0XXgouYnLc8tYnd5azTZt1xv9Srjxvj1ZiEF7X9q2d7Xs1wWT5Tl1+xltN3fhsvtb7t2/d54iqrdHPO6Z3RHNG+enpBk+B5ld3G7WuraaZ5LL8Ddu1VdiJq3URHrzxp96Vh+FV1js/8A8eG/8i25ODvszq2daQrjMYonPcxqpvYyaZ3xbiIniWons8XfMzPbqnpjc4+FV1js/wD8eG/8i2CI+A79edWex8P8qtbZUngO/XnVnsfD/KrW2BX7hrdbDKfwxb8BedHgR+YvUP4Qp8HS73DW62GU/hi34C86PAj8xeofwhT4OkFjwAAAAAAAAAAAafjfqy/98q/e3COiGn436sv/AHyr97cI6IAAAAAAAAAAAAAAAAAAAAAAAAAAAAAAAAAAAAAAAAAAAAAAAAAABQ3hPdf3Nvcngba+ShvCe6/ube5PA218gAAAAAAAAAAAAAAAAAAGhan+vmJ9r8mG+tC1P9fMT7X5MKL4h1aj5o5Sn9H6Sd3sxYDHLgAAAAAAAAAAAAAAAAAAAAAAAAAAAAAAAAAAAAAAAAAAAAAAAAAAAAAAAAAAAAAAAAAAAAAAAAAAAAAAAAAAAAAAAAAAAAAAAAAAAAAAAAAAAAAAAAAAZTTH18w3tvkyxbKaY+vmG9t8mUqxazV+aOblX6OlulvoD0Rn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E91/c29yeBtr5KG8J7r+5t7k8DbXyAAAAAAAAAAAAAAAAAAAAAAAAAYTUvTh/bf7M2wmpenD+2/2Bzac+o7n3yf3QyrFac+o7n3yf3QyoDp43K8HjbsXMTZ49cU8WJ40xzfin1XcHxWVdCsjs04iY+r6o0poz10Z6mL8QMs+xv8yr+J4gZZ9jf5lX8WUHC5Wbw6PCH3l6zFPFi/EDLPsb/Mq/ieIGWfY3+ZV/FlAuVm8Ojwgy9ZinixfiBln2N/mVfxPEDLPsb/ADKv4soFys3h0eEGXrMU8WL8QMs+xv8AMq/ieIGWfY3+ZV/FlAuVm8Ojwgy9ZinixfiBln2N/mVfxPEDLPsb/Mq/iygXKzeHR4QZesxTxYvxAyz7G/zKv4niBln2N/mVfxZQLlZvDo8IMvWYp4sX4gZZ9jf5lX8TxAyz7G/zKv4soFys3h0eEGXrMU8WL8QMs+xv8yr+J4gZZ9jf5lX8WUC5Wbw6PCDL1mKeLF+IGWfY3+ZV/FkrVum1aot243UUUxTTHaiH0OtXZ6qqnrq6MRuiIfNKsp0+9PWAOr4AAAAfldMV0VU1RvpqjdMI6yLYns+yHOMJmuU6f5DH4S5F2zd6txFfEqjondVcmJ/HCRgAAHDjcLYx2Dv4TGWqL2Gv26rV21XG+mumqN0xMdqYlH2SbEdnuSZvg80yvT/IY7CXab1i71biKuJXTO+J3VXJifxwkcAABHOqdimgNS4mvFY/T9mziq531XcHXVh5qnszMUTFMz6sxvYnLODvs4wN+m7Vk97F1UzvinE4u5VT70TET+PelwB1cry7BZVgbWCyvCYfB4O1G63ZsW4oopj1Ijmh2gB1sxwGEzPBXcHmOFsYvCXY4tyzftxXRXHammeaUW5rweNnOYYiq9Tk13CVVTvmMNirlNM+1mZiPxbktgI20xsR2f6dxNGJwen7OIxNE76bmMrqxG6exMU1TNMT6u5JMc0cwANV1ts90treiiNS5Ph8Zdoji0X4327tMdqK6Zird6m/d6jagEQYHg57OMLiYu15VicTETvi3exlyafeiY3/AI2655s90pnemMPp3MMlw/iLh7kXrWEsTVYooriJiJjk5pn+1PZ59/O2oBr2idF5BofLr+A0vgOocJeu8vco5a5d317op3766pnophsIA0vWWy7Rmsb1V/P8hwt/F1dOJt8azdn166Jiavx72oWODfs4tXorry3GXqd+/k68bc4vemJ76YwGE0rpTIdJ4KcLpzKsJl1mrdx+Ro3VV7uiaqumqfVmZZsAHzcoi5bqoq38WqJieLMxP4pjnh9AI4yTYls9yTOMJmmWaei1j8Jdi9Zu1YzEXOJXE74q3VXJiZiefnhI4AAA13W2itPa4y+xgtUZdTjsNYu8tbp5Wu3NNW6Y38aiqJ6Jnm37vehx6H0Lp3Q2GxWH0tl9WBs4quLl2jqi7diqqI3RPl6qt3N2t2/m7TZgHBmGCw2Y4K/g8fh7WJwl+iaLtm7RFVFdM9MTE80wifFcHPZxiMXVfjKcTZpqnfNq1jLkUd+ZmPfS+Ax+nsmwGnslwmU5PY6ny/CUcnZtceqvi09PTVMzPT2Zfue5Nl2f5Xfy3OsHYxuBvxuuWb1PGpntT6kx2Jjnh3wEPTwcdm/VU3fErF8Tfv5Hq27xPW6eN30tYDCWMBgcPg8JRyeGw9um1ao3zPFppjdEb55+iHOA4sVhrGLw1zD4uzbv4e7TNNdq7TFVNcT0xMTzTCLs64P2znNcRVfnI6sHcqnfV1HiK7dP4qN/Fj8UQlYBGGntg+zvI8TRiLOQUYu/RO+mrG3a79Me0qniz7yTrdFNuimi3TFNFMRFNNMboiO1D9AYfVmmsp1bkl7KNQ4TqvLr1VNVdrlK7e+aZiY56JiemI7LF6G2d6W0Lcxlelcr6gqxkURfnqi7d48U7+L9PVVu3caejttsAGva20XkGuMusYDVGA6uwlm7y9ujlrlrdXumnfvoqieiqWwgNd0TorT+h8vv4LS+X9Q4W/d5a5Ry1y7xq90Rv311VTHNENiAGg652RaL1tjpx2eZRE5hMRFWKw9yq1criOby3FndV2OeYmeZy7Ptlek9A4y/jNOYG7axl+1yNy9dxFdyZo3xO7dM7o54jsb28gNb1vojT2uMFh8JqnL+rsPh7nK2qOWuWuLVu3b99FVMzzT2XJonRuQ6Iyu9l2l8B1Dg7t6cRXb5a5d33Jpppmd9dUz0U082/dzNgAGF1TpXItV4GMJqPKsLmFiN80xeo31UTPZpq6aZ9WJhmgEOXeDfs4rvzcpy3GW6N+/k6cbc4vfmZ77etG7PtK6Mpn6GslwuCu1Rxar0RNd2qO1NyqZq3epv3NpAGJ1VpzKtWZHiMnz/AAvVeXX5pm5Z5Su3xuLVFUeWomJjniJ5pZYBqWh9nOldC3sXd0rlXUFzF0003p6ou3eNFMzMfT1VbumehtoA1/W2jch1vldnLtUYDq7B2r0Yii3y1y1uuRTVTE76Konoqq5t+7nceiNEae0PgsRhNLZf1Dh8Rc5W7Ry1y7xqt27fvrqqmOaOw2QAAAAAAAAAAAABp+N+rL/3yr97cI6Iafjfqy/98q/e3COiAAAAAAAAAAAAAAAAAAAAAAAAAAAAAAAAAAAAAAAAAAAAAAAAAAAUN4T3X9zb3J4G2vkobwnuv7m3uTwNtfIAAAAAAAAAAAAAAAAAABoWp/r5ifa/JhvrQtT/AF8xPtfkwoviHVqPmjlKf0fpJ3ezFgMcuAAAAAAAAAAAAAAAAAAAAAAAAAAAAAAAAAAAAAAAAAAAAAAAAAAAAAAAAAAAAAAAAAAAAAAAAAAAAAAAAAAAAAAAAAAAAAAAAAAAAAAAAAAAAAAAAAABlNMfXzDe2+TLFsppj6+Yb23yZSrFrNX5o5uVfo6W6W+gPRGd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T3X9zb3J4G2vkobwnuv7m3uTwNtfIAAAAAAAAAAAAAAAAAAAAAAAABhNS9OH9t/szbCal6cP7b/AGBzac+o7n3yf3QyrFac+o7n3yf3QyoAAAAAAAAAAAAAAAAAAAAAAAAAAAAAAAAAAAAAAAAAAAAAAAAAAAAAAAAAAAAAAAAAAAAAAAAAAAAAAAAAAAAAAAAAAAAAAAAAAAAAANPxv1Zf++VfvbhHRDT8b9WX/vlX724R0QAAAAAAAAAAAAAAAAAAAAAAAAAAAAAAAAAAAAAAAAAAAAAAAAAAChvCe6/ube5PA218lDeE91/c29yeBtr5AAAAAAAAAAAAAAAAAAANC1P9fMT7X5MN9aFqf6+Yn2vyYUXxDq1HzRylP6P0k7vZiwGOXAAAAAAAAAAAAAAAAAAAAAAAAAAAAAAAAAAAAAAAAAAAAAAAAAAAAAAAAAAAAAAAAAAAAAAAAAAAAAAAAAAAAAAAAAAAAAAAAAAAAAAAAAAAAAAAAAAAymmPr5hvbfJli2U0x9fMN7b5MpVi1mr80c3Kv0dLdLfQHojO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J7r+5t7k8DbXyUN4T3X9zb3J4G2vkAAAAAAAAAAAAAAAAAAAAAAAAAwmpenD+2/2ZthNS9OH9t/sDm059R3Pvk/uhlWK059R3Pvk/uhlQAAAAAAAAAAAAAAAAAAAAAAAAAAAAAAAAAAAAAAAAAAAAAAAAAAAAAAAAAAAAAAAAAAAAAAAAAAAAAAAAAAAAAAAAAAAAAAAAAAAAAAafjfqy/98q/e3COiGn436sv/AHyr97cI6IAAAAAAAAAAAAAAAAAAAAAAAAAAAAAAAAAAAAAAAAAAAAAAAAAABQ3hPdf3Nvcngba+ShvCe6/ube5PA218gAAAAAAAAAAAAAAAAAAGhan+vmJ9r8mG+tC1P9fMT7X5MKL4h1aj5o5Sn9H6Sd3sxYDHLgAAAAAAAAAAAAAAAAAAAAAAAAAAAAAAAAAAAAAAAAAAAAAAAAAAAAAAAAAAAAAAAAAAAAAAAAAAAAAAAAAAAAAAAAAAAAAAAAAAAAAAAAAAAAAAAAAAZTTH18w3tvkyxbKaY+vmG9t8mUqxazV+aOblX6OlulvoD0Rn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E91/c29yeBtr5KG8J7r+5t7k8DbXyAAAAAAAAAAAAAAAAAAAAAAAAAYTUvTh/bf7M2wmpenD+2/2Bzac+o7n3yf3QyrFac+o7n3yf3QyoDr4jHYTDVxRicVYs1zG+KblyKZ3dvndhH20L69WfY9PyqnxWUuzHWk2SoivrOxM9TdPFbLvs/Cfnqf4nitl32fhPz1P8URjhl52LTNNDFKXPFbLvs/Cfnqf4nitl32fhPz1P8AFEYZedhmmhilLnitl32fhPz1P8TxWy77Pwn56n+KIwy87DNNDFKXPFbLvs/Cfnqf4nitl32fhPz1P8URhl52GaaGKUueK2XfZ+E/PU/xPFbLvs/Cfnqf4ojDLzsM00MUpc8Vsu+z8J+ep/ieK2XfZ+E/PU/xRGGXnYZpoYpS54rZd9n4T89T/E8Vsu+z8J+ep/iiMMvOwzTQxSlzxWy77Pwn56n+J4rZd9n4T89T/FEYZedhmmhilLnitl32fhPz1P8AF3KK6blFNduqKqKo301UzviY7cIXS5kn1ly/2Pb+TDrV1k05QrbYqNmoxMT19bugOqvAAAAfldUUUVVVTuppjfMozy/bvs2x+Ow+Dw2paJv4i5TatxXg8Rbpmqqd0b6qrcREb56ZmISRi/qW9/gq/c8sAeqghLgvbTfo00p4jZrf42fZTRFFU1T5bEWOim56sxzU1erun+0m0BHOT7bNn2c51hcpy3UHLZhir0WLNrqLEU8auZ3RG+bcRHP2ZnckZ5y7H+vNpb8LWfCQD0aAAAAAAAAAAAAAABUDhM7aMbjs3xmkdKYuvD5dhqps47E2at1eIuRzVW4mOiiOid3TO/sdIWA1Xti0HpfEV4bNNQ4acXRMxVYw1NWIrpntTxImKZ9SZhrmF4R+zi/eii5mmLsUzO7j3MFc4vxYme8iPZdwYsRnGWWMz1vjsRltF+mK6MBhqYi/FM9E11VRMUz9rume3unmb/mXBY0ZfwtVOAzLO8LiN3lblV23cp3+rTxI3/imATPpnU+SaowU4vT2aYTMbEc1VVi5FU0T2qo6aZ9SYhmHn3q3TmrdhOu8NdwmOqt3JibmEx1iJi3ibcTz01Uz+LjUTv6Y6eaV0dkWusNtD0ThM7w9FNrEb5s4uxE7+SvU7uNEepO+Ko9SqAbmAAAAAAAAAAKo8KzX+qtK7RcBgdPZ5jMvwleV271VqzVERNc3bsTV0dO6mPeT/sgzHGZvsx01mGZYivE43EYKi5dvV/TV1THPMg28AAAAAAAAAAAAAAAAAAAAAAAAAAAAAAAAAAAAAGn436sv/fKv3twjohp+N+rL/wB8q/e3COiAAAAAAAAAAAAAAAAAAAAAAAAAAAAAAAAAAAAAAAAAAAAAAAAAAAUN4T3X9zb3J4G2vkobwnuv7m3uTwNtfIAAAAAAAAAAAAAAAAAABoWp/r5ifa/JhvrQtT/XzE+1+TCi+IdWo+aOUp/R+knd7MWAxy4AAAAAAAAAAAAAAAAAAAAAAAAAAAAAAAAAAAAAAAAAAAAAAAAAAAAAAAAAAAAAAAAAAAAAAAAAAAAAAAAAAAAAAAAAAAAAAAAAAAAAAAAAAAAAAAAAAGU0x9fMN7b5MsWymmPr5hvbfJlKsWs1fmjm5V+jpbpb6A9EZ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hPdf3Nvcngba+ShvCe6/ube5PA218gAAAAAAAAAAAAAAAAAAAAAAAAGE1L04f23+zNsJqXpw/tv9gc2nPqO598n90MqxWnPqO598n90MqAj7aF9erPsen5VSQUfbQvr1Z9j0/Kqcq7urDozT/aWrgIbRgAAAAAAAAAAAAACXMk+suX+x7fyYRGlzJPrLl/se38mHeo/mVT0t3KO93QEpRAAAAOLF/Ut7/BV+55sbMMmwmotoGRZPmMVThMdiabFziTuqiKt8b4ntx0vSfF/Ut7/BV+5517C+vBpH8IW/3g571Gf7E9q/NP/rctvb6Z54oxdir/AOmun3p9WF+tH6jy/VumsBnmUXOUweMtxXTv6aJ6KqKvViYmJ9WEYcJvZn9HGkvFPK7PGz/KqKq7UUx5a/a6arXqz/ap9XfH9pBvBU2mfQrqX6Gs3v8AFybNbkRaqrnmw+InmifUirmpn1eLPNzguy85dj/Xm0t+FrPhIejTzl2P9ebS34Ws+EgHo0wOtdW5PovIb2b6hxdOHwlvytMRG+u7XPRRRT2ap/rO6ImWeUR4Q2qcftC2u1ZHl1VV3CYHExlmBsRPla701RRXV69VfNv7UUg2vVPCn1DjcbVa0nk+CweF37qKsVTVfvVeruiYpj1t0+u6OUcKDWuXYymnPMsyzG2Yny9ubVdi5u9SqJmI/HTKzOyzZtkez3IrGFy3DWbmYzRHVWPqojlb1e7n5+mKd/RTHNHr75nKa80VkmuMjv5bn2CtXqa6Zi1f4scrYq7FVFXTEx709E74Bj9lu0fJNo+SVY7Ja6reIszFOKwd3dyliqejfu6aZ3Tuqjmnd2JiYjXeEPr7UWzrTeXZxp3C5bibNzEzhsTGMtV18XfTM0THFrp3fS1RO/f0wqtsjzbG7NduWHwV+7uoox9WUY6I5qa6JucnM+tFURXH+Fcbbfp36Kdleostoo49/qacRYiI55uW/L0xHrzTu/GDD8HzaRi9pWksZjs2s4OxmWExc2LlvC01U0cSaaaqat1VVU8++qOn+ylFTTgWZ/1FrnNskuV7reZYSLtEdu5anfEfBrrn8S22q85s6d0zmuc4rdyOAw1zEVRM/TcWmZiPXmY3fjBW/avwjs/0xtCzbJNPYDJsRl+AuxYm5ibV2q5VXERykb6bkRzVcaOjsLMZHmdjOslwGaYOeNhsbYt4i1P2tdMVR3pebljJM21JlOpdUTvu2svuW72NuTHPNV+5MRPv75XF4JGpPFvZRZwF2vjYnJ79eFmJnn5OfL0T626qaY/wAlfVWb29P6ZzbOL26beAwt3EzE9niUzVu/Hu3IA2F7btZbRNfWcmx2X5Hay+ixcxGKuYexdi5TRTG6N01XZiN9dVEc8TzTLbOFrnviPsgxeFor4t7NMRawdO7p4u/lKvxbqN3tmm8CbTvIZHn+or1HlsVepwVmZj+zRHGrmPUma6Y9oCzIANV2qahr0rs61BnVmri38LhK5s1dq7V5WifhVUqXcGXTFrVe1zAdX0Rew2X0V5jepr5+PNExFO/wBvVRPq7pWf4VlyqjYhndNM81d3DUz63L0T/shngRW4nWGo7v8AapwFFMetNyP4QC4QAIo4SmhcbrvZ7GGyTBxi85weJt38Nb49NE1RPla441UxERxat/PP9mGo8FXRGs9DYrP8LqnKqsFl+LotXbNU4i1cjlaZmJiIoqmY3xV8WFhQEU8IjaLm+zbTGW5jkeHwGIv4nGdT104yiuumKeJVVvji1Uzv30x2X1weNombbSdKZjmeeYfA4fEYfGzhqKcHRXRTNMW6Kt8xVVVO/fVPZaTw2vMDkX4T/wDtVuTgTdbrOvwrV4G0CwyFOEhtWzzZlVp6MhwuW4jxQjETd6tt118Xk+T3cXi1093O/fv7Ca1U+HN/3NFetjf/ALAJt2G6zzHXuz3C57nFnCWcXdvXbdVGFpqpo3U1bo3RVVVPfbZqbPst0xkeKzfO8VRhcBhqeNcuVd6IjpmZnmiI55lFvBJ6y2X+ysR8uWg8OHMcXbwWlMtoqqpwN6vEX7kR0V10RRFPvRXV8IGG1hwqs3v42uzo/JsJhsJE8Wi9joqu3a47E8WmYpp9by3rsFhuEztBy/EUzmODyq/RPPyd7CV25mPUmKo/3SvwPtNZFb2fxn9mxh7+d38Tdt3r9VMVV2IpndTbpn+zExuq5unjc/RCcdQZHleossu5dnmBw+OwV2N1Vq9RFUevHZie1Mc8AjjY3ttyTaPXOAqs1ZXn1NM1zg7lcVU3Yjpm3VujjbumYmImPViJl0OEftTzvZlZyCvIcLluInMKr8XerbddfF4kW93F4tdPdzv37+whG5sN2haW2j+KWkMprxGX4DHxewOInG2KKq7UVb4iqJriejmnfEb+ftro3rFq9u5a1bubujj0xO4Hm9tP1/mu0fUFjOM8w+CsYmzhqcLTTg6K6aJppqqqiZiqqqd++uez2m96T4RurtMaby7JMBl2Q3MLgbNNi3XesXprmmO6mLsRv9aIZHhnWrdnanl1Nm3Rbp8R7U7qaYiN/LXlmNhuDw1eyHSdVeHs1VTl9uZmaImZ5gbvlWIrxeV4PE3Ipiu9ZouVRT0RM0xM7vfaRtZ2r5Bs2wVE5nVXiszv08bD4CxMcpXHRxqp6KKd/Zn1d0TuluWfZnhsiyLMM0xk8XC4HD14i5u7mimap3fihQHTuBzbbVtgpozC/XTezK/VexN2OeMPYpjfMU7+xFMRTT6u4G9Zpwn9cZji6qcmy7K8Ha6aLdNiu/c3erVM7p/FTDuaa4VGpcHi6aNTZPl+Ow0TurnDxVYvU+/M0z626PXWs0jpXJdI5Tay7T2X2MHh6KYiZop8vcnuq6umqfVlru1jZhke0PI8RYxuGs2c1iiepcwpoiLlqvdzb5jnqo7dM9jo3TukGZ0DrXJNd5DRm2nsTy1iZ4ty3XHFuWa+4rp7E96exMw2RQLYfqjMNmu1yzgsfVVZw17FeJmZWJnyseX4nGn1aKuff2t8dlf0FT8g4S+fXNeWct1Bh8gweR04qu3iMTRZvRXRbpmeeJ5SY383anf2nHrHhSZriswuYbQuSWacNEzFN/G0VXbtyO6iimYin8c1IJyvJI1JtOsZLVemzTmGa9TVXIjfNEV3d0zEdvdL0P0jpXJdIZRay3T+As4PDW6YiZopjj3Jj+1XV01VerIKgZfwntd4LGR4o4XKcXbifL2q8PVbq3epMVc0+vErBaX276SzjQOL1Njr85dOCmm3isFXMV3ablUTxaaN27j8bdO6ebonfu3TuyW3XQuVax0Fm84rCWZzPCYW5iMHiopjlLddFM1RTxunizu3THRz7+mIUa2X6WnWuvsm0/ylVu1jL267XT0026aZrrmPV4tNW71QTRqThRanzHHXLekslwmEwlO/izfoqxF6Y7c7pimPW3T67H5HwpNY4LGUxnWXZXmGHid1yiLdVi5+KqJmIn16ZW+0zp3KdMZVay3IcBYwODtxERRap3cb1ap6ap9Wd8ot4Ueicrz3Zrmmc1YSzRnGV0RiLWKpoiK5oiqIqoqnpmnizPNPRMQDftm+uMp2gaZs5zkldUUTVNu9YubuUsXI6aKt3rxMT2YmG0qfcCPNb1vV2ocp489T38DTipp380VW7lNO/wB67PeWa2napo0XoPOc/rppqrwliZs0VdFV2qYpoifU41VO/wBTeDT9sW23ItnNU4Cm3OaZ9VTxowdqvixaieiblfPxd/TEREzPqRO9X3FcJjaDjr9y7gMJldixTO/iWsJXcimPVmap/wBmF2DaIubV9o+Mxmpbt7E4HD78bmFdVUxViK6qvK0TMdHGnfM7uxTMRu5l6cry7BZTgbWDyvCWMHhLUbqLNi3FFFMepEcwKt6B4VN+rHWsNrjKsPThq5imcbl8VRNv1ardUzxo7e6YntRK02XY3DZlgMPjcBft4jCYiiLtq7bq41NdMxviYntK88LTZrlV/SN/V+V4O1hc0wNdHVVVmmKYxFqqqKd9UR01RNVM8bp3b9+/m3cHAs1Xfx2Q5xpnF3JrjL66cTheNO/i27kzFdMepFURPr1yDeOEXtLzjZrkuUYzIsNl+Iu4zEV2rkYy3XXERFO/m4tdPOjjB8KG7Y0DGMzLL8DidUXsTct2sJhYrt2bVqmKd1y5xqqp55mqIiJ593Y6ZyHDe8yumvZtz5DTuCnsoybVmFxuptS2aMdhcNiJwuHwVf0lVcU01VV1x/ajdXTER0dO/fzA7GzjhCa11JtGyLK8fGV0YHH4yixct2sNMcWmqd08WZqmd/r71sM6zXA5HlOKzPNsTbwuBwtE3L165O6KYj/fsRHTM80OthNM5Fg6rNWDyTLMPVZmKrc2sJbo4kx0TTujm/Egfhs5ji8PozIcBZqqpwmLxtVd/d0VTRR5WmfU8tM7u3THaBrOt+FVjqsZcsaLyfDW8LTM004rMIqrruerFFMxFP45q/E1mzwl9oeBvUV47C5Vdt1c8UXsHXREx6kxVEpD4GWmsiu6XzDP7ljD4nPacbVh+UuUxVVh7cUUzTxYn6XfM1Tvjp3buwsXm+V4DOcvu4HNsHh8Zg7sbq7N+iK6avxSCJ9jW3jJtoOKoyrHYfxJz6YmaLFVzj28Rujn5Orm5+meLMb93RM86ZFKtWbAtcZJtBxWL0FlVy7leGxNOIy/E9W2aKqOiuI3V1xV5WrfTvmOfi7+yuhhKrteFs14i3Fu/VRTNyiJ38Wrdzxv9SQcoAAAAAAAAAAANPxv1Zf++VfvbhHRDT8b9WX/AL5V+9uEdEAAAAAAAAAAAAAAAAAAAAAAAAAAAAAAAAAAAAAAAAAAAAAAAAAAAobwnuv7m3uTwNtfJQ3hPdf3Nvcngba+QAAAAAAAAAAAAAAAAAADQtT/AF8xPtfkw31oWp/r5ifa/JhRfEOrUfNHKU/o/STu9mLAY5cAAAAAAAAAAAAAAAAAAAAAAAAAAAAAAAAAAAAAAAAAAAAAAAAAAAAAAAAAAAAAAAAAAAAAAAAAAAAAAAAAAAAAAAAAAAAAAAAAAAAAAAAAAAAAAAAAADKaY+vmG9t8mWLZTTH18w3tvkylWLWavzRzcq/R0t0t9AeiM6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nuv7m3uTwNtfJQ3hPdf3Nvcngba+QAAAAAAAAAAAAAAAAAAAAAAAADCal6cP7b/Zm2E1L04f23+wObTn1Hc++T+6GVYrTn1Hc++T+6GVAR9tC+vVn2PT8qpIKPtoX16s+x6flVOVd3Vh0Zp/tLVwENowAAAAAAAAAAAAABLmSfWXL/Y9v5MIjS5kn1ly/2Pb+TDvUfzKp6W7lHe7oCUogAAAHFi/qW9/gq/c869hfXg0j+ELf73opi/qW9/gq/c869hfXg0j+ELf7wejKkvCq2Z/QpqX6JMos8XJc1uTNymiObD4ieeY9SKueqPV40diF2mG1jpzL9W6ax+R5vb4+DxluaKt3TRPTTXT6sTETHqwCM+DNtM+jnSMZbml7jagyqim3emqfLX7XRRd9WexV6vP/AGoVK2P9ebS34Ws+Eh2cPdz/AGJ7WPLR/wCsy29xa6eeKMXYq/8Apqp5/Un1YdTY1XFzbFpOuI3RVmtmfjwD0ceY2R4zOa9W4bHZDRiLueTieXw8WLPK3Ju7+NE00bp3zv5+iXpy8678XtmO22asRaq3ZNm0XJoiOe5ZivfG7/FbmJj1wbv9GHCB+xtWfqOf5J9GHCB+xtWfqOf5K6mWY/C5pl2Gx+X36MRg8Tbpu2btE76a6ZjfEw7IPOnE6P2h5lqKrN8x0pqW7jr+J6ovXpyq9Txq5q3zVzUREc70WnnjnY21nuVXs9v5LazHC1ZtYtU3rmEi5HK00T0VTT0//wC47cMkCglqjxreEhRR/wBnC5fm26Oxuwt2f5VxYPhi6l8SdmljJ7VfFxGcYmm3Mb+fkre6uqfhcnH40ZcNXTvUersmz+1Rut5hhpw92Yj/AOZanmmfVmmuI9q0XaPqvF7WNUaMy3CVVV36MFhcvnfv3Tirm7lavhTEe1BYDg97P7OI4P2NwWPoim5qai9crqqjnoomOJan8XF48f4kX8ETOr2ndqWaaZzDfanMLVdmq3PYxFiZmI+DysLiZPl9jKMowWW4OniYXB2KMPap7VFFMUx3oUu264W7s44RFjUOCommxfv2c2txT/anjbrtP46qa9/qVgz/AA2895fUensht1+VwmGrxdyI7q5Vxad/qxFufhLEbF9O/Qrsv07lddHEv0YWm9fjdzxdueXrifWmqY/EqZm1dravwnqbeHqjE5bfzCi3Exz01YaxTHGmPUqpt1T7ZegAAET8KbDV4jYfn8243zaqw9yYjtRfo396d6EOBLiqKNdZ9hZqiK7uXRcpjt8W7TE/KWu1nkdrU2k83yS/MU0Y/C3MPxp/sTVTMRV+Kd0/iUJ2VahxGy/a3hcRnFq5Ypwl+vBZja3c9NE76a/X4s7qvV4sA9Dxx4a/ZxWGtYjDXaL1i7RFdu5RVFVNdMxviYmOmJhyACvfDI1bZyzQ+E05YvRGPzS/TdropnnpsW53757W+uKYjt7qu0wvAnyHE04DUGo8Vx+Sv1UYLDzVM8/F31XJj1N80R+KQZThteYHIvwn/wDarcnAm63WdfhWrwNp9cNaxXXs3ye9TEzTazWmKt3Y32rn8HU4EeLtV6K1Dg6ao5e1mFN6qnsxTXbpiJ9+ir3gWPVT4c3/AHNFetjf/sLWKm8OPF4evMdIYSi7RVibNrFXbluJ8tTTXNqKZn1Jmir3pBJvBJ6y2X+ysR8uW27XdnWXbSdLzleOuVYbFWa+VwmLpp402bm7dzx2aZjmmPW7MQ1Lgk9ZbL/ZWI+XL72sbdMBs41TTkuPyPG4uurD0Yii9au0001U1TMc0T6tMwCvF/Z9tb2T5lexWn7eYVWd/Picpmb9q7EdE1290zzfbUs3kPCf1llF+MPqXKsDmMW53XIqt1YW/wDjmN9MfAW30fn2G1RpbK88wMTTh8fh6L9NEzEzRMxz0zMdmmd8T6sPnU2lsi1Rg6sLqHKsHmFmY3Ry1uJqp/w1dNM+rExINM2WbZ9MbQ7kYPBXLmAzji8acDit0VVRHTNFUc1cR+KezuSY85do2V+NztbzLB6exdynxKxdF3CXuNvqo5qblMTPZmnjbp7e56KYG9ViMFh71dHEquW6a5p7mZjfuBS/hp9dXLfwPa8NeWc2FdZ/SP4Pt/uVj4afXVy38D2vDX1nNhXWf0j+D7f7gdDhH3q8PsS1TXamYqmxbond2qrtFM96ZV/4E2Ht169z3EVRE3LWW8Sn1Iqu0b/kwtBtSyG5qfZ3qHJ7FPGxGKwdymzT27kRxqI+FEKa8FvVNjSm1exazKvkMNmdqrL66q+aLdc1U1UTPa8tTFPqcYF8wcGPxeHy/A4jGY29RYwuHt1Xbt2ud1NFFMb5mfUiIB598Iq1RhdtuqYw/lY6poub6ebdVVboqmffmXoJgLtV7A4a7c5q67dNVXrzES88MTN7altpudS0V7s7zSeJHZoszV0z/htxvn1norTEU0xTTERERuiI7APO/Zx1+ci/D1Hhnoi87tnHX5yL8PUeGeiIMVqzzK5z7CvfIlRjgsdfPTv+HE/+NcXn1Z5lc59hXvkSoxwWOvnp3/Dif/GuAv40Xbr1n9Xfg+5+5vTRduvWf1d+D7n7gVl4FPXTzX8C3fD2EwcMi/XZ2RWqKJmKb2Z2bdfqxxblX76YQ/wKeunmv4Fu+HsJ84UWQ3s92OZt1NRNd7AV28dFMR000Turn8VFVU/iBULZhm20XKbGYVbOrGb12r1VEYurAZf1TG+mJ4sVTxKt301XN6rePow4QP2Nqz9Rz/JZjgYaswuWamzfTuNu026s1oou4Wap3RVdt8bfRHqzTVv9ouKCiWf5vty1Bk+JyrOMt1VisBiaeLds1ZJVEVxviemLUT0xDduCHpbUmQbRM0vZ3kGb5bhLmVV0RdxmDuWaKq+WtTFMTVTETO7jTu9SVtL963h7Fy9fuUWrNuma6666oppppiN8zMz0RDqZHnGXZ9llnMcmxtjG4G9G+i9Yriqme3+OO12AV54b3mV017NufIZjgW9anMPwxe8DZYfhveZXTXs258hmOBb1qcw/DF7wNkE+NT2n6Fy3aFpS/kmazVa31RdsYiiN9Vi7ETEVxHZ5pmJjsxM9HS2xE22DbTgtmee4PLcfkuMxvVWG6oovWblNNP01VM08/ZjdE/jgFccfst2q7Lc2u47TUY6/ajm6ryeqbkXKY6IrtfTfimmY9WWVyXhM66yPERhtS5dgswmjmuU37NWGv+/T5WPgLY7P9U4TWukMuz/AUVWrGMomrk6qoqqtzFU0zTMx2YmJd3UGnsn1Fg6sJnuWYPMMPMbuJiLUV7vViZ54n1Y5wR7ss256X1/ibeX0TdyvOq48rg8VMbrs9nk645qvWndPqJWed+2zTWG2fbVsfl2nr921h8NVaxOGmK5muxNVMVxTxunfTPRPTu3L96Sx97NNKZLmGKji4jF4KzfuRu3bqq7cVT35BlQAAAAAAAAAAAafjfqy/wDfKv3twjohp+N+rL/3yr97cI6IAAAAAAAAAAAAAAAAAAAAAAAAAAAAAAAAAAAAAAAAAAAAAAAAAABQ3hPdf3Nvcngba+ShvCe6/ube5PA218gAAAAAAAAAAAAAAAAAAGhan+vmJ9r8mG+tC1P9fMT7X5MKL4h1aj5o5Sn9H6Sd3sxYDHLgAAAAAAAAAAAAAAAAAAAAAAAAAAAAAAAAAAAAAAAAAAAAAAAAAAAAAAAAAAAAAAAAAAAAAAAAAAAAAAAAAAAAAAAAAAAAAAAAAAAAAAAAAAAAAAAAAAZTTH18w3tvkyxbKaY+vmG9t8mUqxazV+aOblX6OlulvoD0Rn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E91/c29yeBtr5KG8J7r+5t7k8DbXyAAAAAAAAAAAAAAAAAAAAAAAAAYTUvTh/bf7M2wmpenD+2/2Bzac+o7n3yf3QyrFac+o7n3yf3QyoCPtoX16s+x6flVJBHxTo9qOpIstfd6zt9XWhYTSON3+qyzv/AE9f8QsJpC7/AFM7/wBPX/ELCaQu/wBTO/8AT1/xCwmkLv8AUzv/AE9f8QsJpC7/AFM7/wBPX/ELCaQu/wBTO/8AT1/xCwmkLv8AUzv/AE9f8QsJpC7/AFM7/wBPX/ELJcyT6y5f7Ht/Jh3R0q6vsT/KHa7beYiOz1dX1AHVBAAAAcWL+pb3+Cr9zzr2F9eDSP4Qt/vejIAACEuFDsy+jPSvizlNjjZ9lNE1U00x5bEWOmq36sxz1U/jj+0qbsU67mkPwnY+XD0fAEH8IrYvOv7NGdafm1a1Hh7fEqorni0Yu3HRTM9iuOxM83Ynm3TE4AKCaW2h7RNjl+vKL2Hu2MNFU1eJ+aWKptxPZmid8TET9rO6d+/nbHm3Ca13nGH6iynBZZgcRe8rFzC2K7l7fPcxVVMd6V08Th7OKtTaxNm3etz00XKYqifxS4cHluBwNUzgsFhcPM9M2bVNG/3oBVTYFsa1Nj9XYbWmtrmPwEWbvVNui9cqpxWKuduvn41NPb389XRu3TvW2AEP8KvTvi9shx9+3RxsRlV2jHUbo5+LHla/xcSqqfaq98EPTXi1tTpzK9RxsNk+HqxG+Y5uVq8pRHr89VUf4V5ABXnhn6Z8UdDZdn9mjfeyrE8ndmI6LN3dG+fWrij4UrDAKf8AAo071VqfPNQ3qN9vBYenC2ZmP7dyd8zHqxTRu9uuAAAACBOEPsN+je7VqDS/JWdQU0RF+xXMU0YyIjdHP0RXEc2+eaY3RO7dvT2AoXpnaXtH2QVeIuLw92jCW5niYDNsPVNFHPzzbq3xMR/hni9lsGY8KXWuLsTZwGXZNg7tfNFyizcuVxPqRVXMe/EroYixZxNqbeItW7tuemi5TFUT+KXWwmU5dg7nKYTAYSxX3VqzTTPvxAKSaP2Ua92s6k8WdU1Y3C4O/VFWIzHH0TTXXT2rVE7t/NzRuiKY7y6ml8hy/TGQYLJsmsRYwGDtxbt0dM9uZmezMzMzM9mZllAGp7U9HWNeaGzPIL1dNq5foiqxemN/J3aZ30VetvjdPqTKj2WY3XOw/WF251Ndy/FzE2rlGItzXh8XRE9ieiqOzE0zvjtxzvQ1x4ixaxFqbWItW7tuemiumKon8UgpnieFDrnMbdOEyzKcos4u75WmuzYuXa9/2tM1zG/14lHG0vTWscJhsDqjXk36cdnd25xKMVO6/uoinnqp/sR5aIinm3buiI3PQzB5bgcDVNWCwWGw8z0zZtU0b/eh2wQ1wSestl/srEfLl2OENsmjaRkuHxOV127OoMvirqeq5O6m/RPPNuqexz88T2J39uZiXQFCNM662j7Fb9zKcRhLmHwnHmrqHM7FVVmauzVbqiY5p7dNW6ennbBm3Ci1vmGFqw2XYHKMBeuRxYvWbNdy5E/axVVNO/14ldS/ZtX7U279ui7bq6aa6YqifxS62EyrL8Hc5TCYDCWK+6tWaaZ9+IBTPY5sW1JrbVNrUOtcPisNlHL9VX68bExex1W/jbopnn4tU9NU9iebf2LsACs3DF0BmWc28s1Vk+Fu4vqKzOFxlu1TNVdFvjTVRXERzzETVXv7W+J6N+6KNn3CD1VorS9jIsNhMsx2Fw2+MPXiqK+PbiZmeLM01RviJmd3Z9XoXwdOMqy6MVOJjAYSMRM7+V5Gnj7+3v3bwfGQYu5mGRZdjL9NNN7EYa3erimN0RVVTEzu39jfKsfCI2C47FZtitUaGwvVHVFU3cZl1v6eK555uWo/tb+maenf0b9+6LVgKM6Y4QevtG4WnJ80s4fH9TRycU5pZrpv24j+zNUTTM+2iZ9V0NV7Ttoe1+qnI8Lhaq8LcqiasBlWHq4tfPzTcmZmZiJ5+eYp7PYXsxuX4LHRHVuEw+J4vRy1qmvd78OTDYaxhbUWsLZtWbcf2LdEUx70AhDg57FqtBW6881FyVzUWIt8Si1RPGpwlE9MRPRNc9mY5ojmjpmZnQAed2zjr85F+HqPDPREAYrVnmVzn2Fe+RKjHBY6+enf8OJ/8a4v4ANF269Z/V34Pufub0ApXwKeunmv4Fu+HsLpXbdF61Xbu0U1264mmqmqN8VRPTEx2n0ApZtm2C55pXObud6Gw+JxuT8py1FvC75xGCq3790RHlqqYnoqjnjs9G+epkHCX11kmEjBZnYy7M7lrynK4yzXRe5uxVNNURM+vG/tyu86eMyvL8bXFeMwOFxFcdFV2zTXPfgFHdQ7R9pe2SrxEy/CXKsJcmIuYPKrFVNurtcrXMzPF/xVRT2dyy/B62X39m2msRTmeMqv5rmFVNzEWrdyZs2d0c1NMdE1c/PVu5+iOaOeU7Fm1h7UW8PaotW46KaKYpiPxQ5AVr4b3mV017NufIZjgW9anMPwxe8DZT4AIx29bL7W0vTNq1h7lvD51gZquYK9X9LO+I41ur7WrdHP2JiJ7cTJwCguQ6n2kbDcffwNzCXsJhrlfGqwmOszcw12ro41FUTEdjpoq593P0NmzHhTa0xWFqs4LLslwd6uN3LUWbldVM9umKq5jf68Suldt0XrdVu7RTXRVzTTVG+J/E6mGyjLcLd5XC5fg7Nzp49uzTTPvxAKT7NNkOrNp2qYzzV1vG4bKr12L+LxuMiaLuKjubcTzzvjm427ixHR0RC8Vm1RZs0WrNFNFuimKaaaY3RTEc0RD7AAAAAAAAAAAAAafjfqy/8AfKv3twjohp+N+rL/AN8q/e3COiAAAAAAAAAAAAAAAAAAAAAAAAAAAAAAAAAAAAAAAAAAAAAAAAAAAUN4T3X9zb3J4G2vkobwnuv7m3uTwNtfIAAAAAAAAAAAAAAAAAABF2tLtynU2MimuqI8pzRP2lKUUV6280+N9p8ilGtVGKVCImP/AFCt9OlQq4mjPV/33YflrvntfwpOWu+e1/ClxiBkqGGFT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LN6Lu3KtTYOKq6pjy/NM/aVMAzmifNPgvb/IqfdXV0IpxMRH8ulTXVk1lGJpT/ADH/AKlQBar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hPdf3Nvcngba+ShvCe6/ube5PA218gAAAAAAAAAAAAAAAAAAAAAAAAGE1L04f23+zNsJqXpw/tv9gc2nPqO598n90MqxWnPqO598n90MqAAAAAAAAAAAAAAAAAAAAAAAAAAAAAAAAAAAAAAAAAAAAAAAAAAAAAAAAAAAAAAAAAAAAAAAAAAAAAAAAAAAAAAAAAAAAAAAAAAAAAADT8b9WX/vlX724R0Q0/G/Vl/75V+9uEdEAAAAAAAAAAAAAAAAAAAAAAAAAAAAAAAAAAAAAAAAAAAAAAAAAAAobwnuv7m3uTwNtfJQ3hPdf3Nvcngba+QAAAAAAAAAAAAAAAAAACK9beafG+0+RSlRFetvNPjfafIpR7T3UDpHRRv92DAQlMAAAAAAAAAAAAAAAAAAAAAAAAAAAAAAAAAAAAAAAAAAAAAAAAAAAAAAAAAAAAAAAAAAAAAAAAAAAAAAAAAAAAAAAAAAAAAAAAAAAAAAAAAAAAAAAAAAM5onzT4L2/yKmDZzRPmnwXt/kVPur70OtRpaO+EqALJ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E91/c29yeBtr5KG8J7r+5t7k8DbXyAAAAAAAAAAAAAAAAAAAAAAAAAYTUvTh/bf7M2wmpenD+2/2Bzac+o7n3yf3QyrFac+o7n3yf3QyoAAAAAAAAAAAAAAAAAAAAAAAAAAAAAAAAAAAAAAAAAAAAAAAAAAAAAAAAAAAAAAAAAAAAAAAAAAAAAAAAAAAAAAAAAAAAAAAAAAAAAANPxv1Zf++VfvbhHRDT8b9WX/AL5V+9uEdEAAAAAAAAAAAAAAAAAAAAAAAAAAAAAAAAAAAAAAAAAAAAAAAAAAAobwnuv7m3uTwNtfJQ3hPdf3Nvcngba+QAAAAAAAAAAAAAAAAAACK9beafG+0+RSlRFetvNPjfafIpR7T3UDpHRRv92DAQlMAAAAAAAAAAAAAAAAAAAAAAAAAAAAAAAAAAAAAAAAAAAAAAAAAAAAAAAAAAAAAAAAAAAAAAAAAAAAAAAAAAAAAAAAAAAAAAAAAAAAAAAAAAAAAAAAAAM5onzT4L2/yKmDZzRPmnwXt/kVPur70OtRpaO+EqALJ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E91/c29yeBtr5KG8J7r+5t7k8DbXyAAAAAAAAAAAAAAAAAAAAAAAAAYTUvTh/bf7M2wmpenD+2/2Bzac+o7n3yf3QyrFac+o7n3yf3QyoAMBn+qsDkeMow2LtYmu5Xbi5E2qaZjdMzHZmO0+6urpVk9mhHXIz403xw8p+x8d8Cj5x44eU/Y+O+BR853uNowSNyGm+OHlP2PjvgUfOPHDyn7Hx3wKPnFxtGCRuQ03xw8p+x8d8Cj5x44eU/Y+O+BR84uNowSNyGm+OHlP2PjvgUfOPHDyn7Hx3wKPnFxtGCRuQ03xw8p+x8d8Cj5x44eU/Y+O+BR84uNowSNyGm+OHlP2PjvgUfOPHDyn7Hx3wKPnFxtGCRuQ03xw8p+x8d8Cj5x44eU/Y+O+BR84uNowSNyGm+OHlP2PjvgUfOPHDyn7Hx3wKPnFxtGCRuQ03xw8p+x8d8Cj5zbMFiKMZg7GJtRVFu9bpuUxV0xExvjf77nWWesqo66cdQ5gHEAAAAB83K4t26q537qYmZ3IC8lXof0K1J+j2P5wJ/EAeSr0P6Fak/R7H85y4bhTaFu3IpuYLUFiJ/t3MNamI+Ddme8CehqOiNo+k9bxNOnM5sYnEUxxqsNVvt3qY7M8SqImY9WN8eq24AAAAAAAAAAAAAAAAAAAAAfF67RYs3Lt6qKLdumaqqp6IiOeZQppXhH6V1FrPDZDYwWY4ejF34w+Gxl2mniV1zO6nfTE76YqndEevG/d2Am4AAAAAAUz2Obadf6i2m6fynOM/6oy/FYjiXrXUeHo41PFmd2+m3Ex0diVzAAABG21PbHp/ZrmmDwGe4PNcRexVmb9E4O1brpimKpp5+NXTz74bPs/1bgNc6UweoMps4qzg8VNcUUYmmmm5HErmid8U1VR00z2QbEAAAAAAAAAAAAAAAACoG3vbFrvSu1jPcmyHPepMtw3IclZ6jsXOLxrFuury1VEzPlqpnnnsgt+Olkd+5isly/EX6uNdu4e3XXVuiN9U0xMzzI52ubasj2a5nhMtx2DxmPx+ItcvNrD8WIt25mYiapmemZid0R2ufdzbwlMYHQ2qsu1rpfBZ9k03Oo8VTMxTdp4tdFUTNNVNUc/PExMM8AAAAAAAAAAAAAADT8b9WX/vlX724R0Q0/G/Vl/75V+9uEdEAAAAAAAAAAAAAAAAAAAAAAAAAAAAAAAAAAAAAAAAAAAAAAAAAAAobwnuv7m3uTwNtfJQ3hPdf3Nvcngba+QAAAAAAAAAAAAAAAAAACK9beafG+0+RSlRFetvNPjfafIpR7T3UDpHRRv92DAQlMAAAAAAAAAAAAAAAAAAAAAAAAAAAAAAAAAAAAAAAAAAAAAAAAAAAAAAAAAAAAAAAAAAAAAAAAAAAAAAAAAAAAAAAAAAAAAAAAAAAAAAAAAAAAAAAAAAM5onzT4L2/yKmDZzRPmnwXt/kVPur70OtRpaO+EqALJ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E91/c29yeBtr5KG8J7r+5t7k8DbXyAAAAAAAAAAAAAAAAAAAAAAAAAYTUvTh/bf7M2wmpenD+2/2Bzac+o7n3yf3QyrFac+o7n3yf3QyoCLNqnmhw/sWn5daU0WbVPNDh/YtPy61j0XrEbpGmgNM/QAAAAAAAAAAAAABOunPM9lfsW18iEFJ1055nsr9i2vkQp+mO5R3ksgAoH4AAAA4sX9S3v8FX7nm9skyXA6i2k6fyjNrU3sBi8TFu9RFc0zVTunsxzw9IcX9S3v8FX7nnhsB68uk/ZtP7pBbfyOmzX0Fv8A6de+c62O4NmzrE2KrdnA4/CVzHNcs4yuao+Hxo7yZgFAtsGzLONkGosDjcvx967gLtc14HMLW+3ct108/Fq3dFUdMTHNMfjiLYcH3aHXtD0JRi8fNMZxgq+psZxY3RXVERNNyI7HGjvxVu5mu8MKnD1bH6pv8XlKcwsTZ393uqid3teM0DgNVXeqNY0xv5Di4SZ7XG33t3e3gtcMfqDOcv09k2LzXOMTRhcBhaOUu3a+iI/3mZ3RERzzMxCo2ueEtqjPc0nA6CwkZdhqquJZrmzF/FXvazE0xv7URM+qC5Io3f1Zt5yqzOZYr6J7NimONVXey7fRTHbqibe6I9eEg7I+EzXjcwsZVtAtYezF2Yot5pYp4lNNU9HK09ER9tG6I7Mbt8wFo2hber93DbH9U3sPduWr1GE30126ppqpnjU9Ew3LNLt2jKcXdwkzN6mxXVammONvq4szG6Ozz7lFtW682x5npvH4PUsZv4jXrfFxPLZNRZo4m+OmuLUTTz7uffANy4GubZjj9oub28dj8XibdOVV1RTevVVxE8ta590z0864Tza2aZ7rDIM6xOJ0DGLnMq8PNu71Lg6cTVyXGpmd9M0Vbo40U8+7963XBq1JrzUNjUM7Qox0VWKrEYTqrAU4XmmLnH3bqKeN0U9vd+ME1jGalz3LtM5Hi83zrE0YXAYWjj3LlXvRER2Zmd0REdMyqPrHhG6x1PnE5fs/wVeX2K6pps028PGJxd6PW3VRHrUxMx25BcsUaxmt9uembXilmdeocPhaeeu5jMviq1EfbcajdT3kzbCdv9rWmYWsg1TYsYLO7kbsPfs74s4mY/s7pmeLX2ufdPY3TuiQn8FNNU7b9b5RtgzLK69QxYyHCZ1Xh6rc4OxMUYem9umONyfG5qY6d+8FyxUfVu37WusM5v5bsryrFW8JbndF6zg+qcTcp7qY3TTRE+tv9XtaTmu0TbTpG7bxOeYzPMFRVVupnHYKnkq57Ucaji/igF7hCvB720RtGoxGVZ1Ys4XUGFt8r/0d8W8Tb3xE1UxO/dVEzG+N/Z3x2YjqcJPVG0HT2OyGjZ9GPm1et3pxXUuXU4qN8TRxd8zRVxemrtbwQ5wtM4zPBbXLlnBZjjMPa6hsTxLV+qinf5bn3RK2Gyy5Xe2Y6Qu3q6rl2vJ8HVVXVO+apmzRvmZ7MvPraHnGqM81FVjNcRiYzibVNE9U4WMPXxI38XykU0xu6efckHINoO2vBZFl2FyWM58S7GGt2sJyeSW7lPI00xFG6qbM8aOLEc++d/bBem/aov2blq9TFdu5TNNVM9ExMbphCuluDhpTT2ssNn1jGZlfpwl+MRhsJdqp4lFcTvp3zEb6opndMetG/em1TPY5tp1/qLabp/Kc4z/qjL8ViOJetdR4ejjU8WZ3b6bcTHR2JBcwELbcNuuA2e4irJ8pw9vMtQ8WKq7ddUxaw0TG+OU3c8zMc/Fjdzc8zHNvCaRR6ztH226042LyPxXuYTfO7xNy+ItU+pFcUzv/AB1TLjsbadrOiMzt2dS1YmuJ8t1Jm+B5Pjx24q4tNX44ncC8o0bZDtIyzaVpucxy+icNi7FUW8Xg66uNVZrno5+zTO6d0+pPZiW8g87uD3159Key/wD6Knoi87uD3159Key//oqeiIAAKd8Nzzaae/B9XhKk1cFXrHZB/jxP/kXEK8Nzzaae/B9XhKk1cFXrHZB/jxP/AJFwEtAAAjLbRteynZngbdu5b6vzvE08bD4Giri7qejj3J/s0749eZjm7MwEmijk7XdsGusbe+hycdyVM89jKMBxqbfr1cWqr36n5G1/a/obHWo1HVjeTqnfGHzfAcWm561XFpq96oF5BGexfa7lO0zAXKLVvqHO8NTFWIwNdfG8r0ceif7VO/8AHEzz9iZ7+3LG6iyrZrmma6Px1WDzPL4jEzVFm3d49qmf+pG6umqOamZq37t/lQb6KwcGXbFqPVmtcXkesM0pxvVGFm7g5nD2rU010TvqpjiU0799MzPPv+kWfAES8JbX2P0FoK1fyLFRhs5xuKosWLnJ01zRTG+quri1RMTzRFPPH9prnBZ1drXXFvO811Xm9WMy3DzRhsPb6ls2om7Plq530URPNTxebfu8uCfRo+1jaTk+zbIacdmvGv4u/M0YTBW5iK79UdPP/ZpjfG+rsb46ZmIVbxm27atrnMbtnSdi/h7cc/U2U4LlqqaexNVc01Vfj5o9QF3BRjHbQ9tujuJi86vZ3hsPv3cbMMBE2qvU41VG73piU87BduVjaFiJyXO8PZwOoaaJro5KZ5LFUxz1cWJ3zTVEc80755t8xPTEBNygHCj6+2pvcv8A4tpf9QDhR9fbU3uX/wAW0C9umvM5lXsS18iEf7W9iuRbSszwmZY/F4zA4+xaixN3D8WYuW4mZiKoqjpiap3THb59/MkDTXmcyr2Ja+RCvXCj2nav0Pq/KcFpfN+ocLfwPLXKOprN3jV8pXG/fXRVMc0QCedDaVy7RWl8FkOTRc6jwsTuqu1cauuqZmqqqqebnmZlnmlbF87zDUmy/T+b51iOqcwxVmqu9d4lNHGmK6o6KYiI5ojohkNoetMq0FpjEZ1ndyqLNExRatUc9d65O/dRTHbndPrREz2AbKKS5tt52ma2zevC6Ow93B253zRhMtwnVF7i7+mqqaap/HEUx6jp43aBtv0hTTjc5u55hsLv3TXj8BFVqd/YmqqjdHvxILzCCdhW3vD66x1vItRYezgM+rpmbFdmZ5HFbo3zERO+aat0b92+YndO6ew7HCW1Lr3Tv0OeN5GPnl+qerOpcvpxX0vJcTfvoq4v01fa38/aBD/DAzfMsDtUwtrBZhjMNanK7NU0Wb1VEb+Uu8+6JWc2NXrl/ZTpO7fuV3LteW2Kqq66pqqqniRzzM9Kg+0jOtV59n9vF67jFRmsWKbdPVOEpw1XJRNUx5WKaebfNXPub3prX+2jL9P5fhMgjOPEmzYpowvJZLbu08nEeV3VzanjRu7O+QXvHBgarleBw9d7fytVuma98bp37ufmVy22cIydP5tish0RZw+JxmHqm1icffjjW7dcc0026f7UxPTVPNvjdunpBZQUdsat29ZzZjMcJ9E13D1xx6K7GXcWiqPtYiiImPW3shpDhIa003m0YPWuHjNMPbq4l+3dsRh8Va9bdERvjtVRz9uOkF0hi9L5/l2qMgwec5LiIxGAxdHHt1xG6e1MTHYmJiYmO3DKAAA0/G/Vl/75V+9uEdENPxv1Zf8AvlX724R0QAAAAAAAAAAAAAAAAAAAAAAAAAAAAAAAAAAAAAAAAAAAAAAAAAAChvCe6/ube5PA218lDeE91/c29yeBtr5AAAAAAAAAAAAAAAAAAAIr1t5p8b7T5FKVEV6280+N9p8ilHtPdQOkdFG/3YMBCUwAAAAAAAAAAAAAAAAAAAAAAAAAAAAAAAAAAAAAAAAAAAAAAAAAAAAAAAAAAAAAAAAAAAAAAAAAAAAAAAAAAAAAAAAAAAAAAAAAAAAAAAAAAAAAAAAAAzmifNPgvb/IqYNnNE+afBe3+RU+6vvQ61Glo74SoAsm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T3X9zb3J4G2vkobwnuv7m3uTwNtfIAAAAAAAAAAAAAAAAAAAAAAAABhNS9OH9t/szbCal6cP7b/YHNpz6juffJ/dDKsVpz6juffJ/dDKgIs2qeaHD+xafl1pTRZtU80OH9i0/LrWPResRukaaA0z9AAAAAAAAAAAAAAE66c8z2V+xbXyIQUnXTnmeyv2La+RCn6Y7lHeSyACgfgAAADixf1Le/wVfuecGyHOMBp/aXp7Nc3v8AU+AwmKi5eu8Sqvi07p591MTM/ih6P4v6lvf4Kv3PNbZpp7D6r15kuRY27ds4bHYiLVdyzu49Mbp543xMdjtAuz5IPZh6Zv8AQYr+W6+O4RezXDWKq7OdX8XVEc1uzgb0VT8OmmO+1TyKOk/RzPfhWvmObDcFTRlFcVX82z+7ET9LF2zTE+v/ANMEE7ctrWN2q5rgsBluCvYbJ8Pc/wDTYX6e7fu1c0V1RH9rdO6KY37t88871n+DXs+xGgtBzGa2+TzjM7kYnE2+zajduotz6sRvmfVqmOw2HQuynR2iLsYjIcntU42I3dV36pu3o7e6qr6X2u5vAKkcNPWF67m+VaSw1yacLYtRjsVFM/T3KpmKKZ/w0xM+3jtJF4LGznBac0Rg9R4vD0V55m1vl4u1075s2KvpKae1vp3VTPZ40R2IV34VFVdW3LUEV7+LTRhoo9bqe3P75leLRtu3a0hkduzu5KjA2KaN3Rui3TuBmFPuF7s3wWR4rB6tyTD0YfD469OHxtm3Tuoi9MTVTciOxxoirf2N8RPTMrgoa4W9Nudi+Pm5u40YrDzR6/H/AIbwcPBN1ff1Ls0jA467NzGZNd6k41U75qszG+3M+tG+n1qIbVwguszqz2H/APVShTgNVV8rrOnn5Pi4OZ9f/rf1TXwguszqz2H/APVSCuPAn65Oc/gmvw1pc9TDgT9cnOfwTX4a0ueCn3DP1hexepMv0nhrsxg8FapxWIpifp71e/ixP+Gjnj/HKaODhs+wWjdA5fja8PROd5pYpxOKv1U+XppriKqbUT2IiJjfHZnfPa3VT4TFyu5tw1RNzfvi5Zpjf2osW4jvNkw2zbbtVh7U4ec7izNETRxc+txHF3c26OW7QLwV0U3KKqK6YqoqjdNMxviY7UqCcIbTNnQG127GQf8Ao7F6m1mWEptc3ITNU81PaiK6KpjtRujsM/42u3vus9/X9v8AnMVmuxHa/nGIpxGbZRi8dfpoi3TcxOa4e7VFMTM7omq7M7t8zO71ZBdfRGdRqPR2SZzuiKsfg7WIqpjopqqpiao/FO+Hn/tPws47bTqbCRXFE4jPL9qKpjfu416Y399enY5k2Y6f2Y6fynO7HU+Y4TD8netcemvizxp3RvpmYnm3dEqQa66/udf+4rn/AJEgvjoXSOU6J07hsnyLDU2rFqmOPc3Rx71e7nrrns1T3uiN0REO9qXJcFqPIcdlGaWab2Dxlqq1cpqjfu3xzTHqxO6YnsTEMkA89uD3i72U7btNcSrdVViqsNXu6JiuiqiY770Jed2xzr46b/CtPypeiIKM8MDrxXPYFj/6lvNk/Ws0b+BcF4ChUPhgdeK57Asf/Ut5sn61mjfwLgvAUA2p53cHvrz6U9l//RU9EXndwe+vPpT2X/8ARUD0RVwxXBl8U9bXM+zvVfV1rEY6cZicNOAmnlaZr41Vvj8rO6Jjyu/dzdpY9U/bvwg80s57jNOaDu04a3hq5sX8xppiu5cuRO6qm1v5opid8cbdMzPRujnkLWYXD2cJh7WHwtq3ZsWqYot27dMU00UxzRERHNEI94QeQYHPtkmoox1miu5gsJcxuHuTHlrdy3TNUTTPY3xExPqTKsWW7GdrOt7VGPze7fs03o41NecY6vjzE9ujy1VPrTEPjUnBt1hp/T2ZZzjcxyCvDYDD3MTdotX701zTRTNUxTE2ojfujtwDI8C/H3rG07MMHTVPIYrLbk109iaqa6Jpn8UTVH411VHuBx13q/wbf+VQvCDzu4PfXn0p7L/+ip6IvO7g99efSnsv/wCip6IgAAp3w3PNpp78H1eEqTVwVesdkH+PE/8AkXEK8Nzzaae/B9XhKk1cFXrHZB/jxP8A5FwEtAA4cdirWCwWIxeJq4lixbqu3Ku1TTG+Z96HnrgaMw2y7ZrdOKu10Xc4xkzVMc/IWKYmZin/AA26d0esvLtaqro2Wawqtb+PGUYvdu7H/RqVD4IFu3XtjtVXN3GowN+qjf2/Kx+6ZBdXTeRZbpvJsNlWSYS3hMDh6eLRbojvzPZmezM88vjU+n8s1RkmJynPMJbxeBxFPFrorjonsVUz2Ko7ExzwyoDztxEZlsb2yXKLF2uu9k2MjdPR1RYqiJ3T/jt1Rv7W/wBR6ER1Lm2VRvim/gsZZ6Jjmrt10/umJUf4XdNuNsuKm3u404OxNfr8Wf8AbcuFssqrr2Y6Qqu7+UqyfBzVv7fI0AonxcTsm21RFXH35JmUc/Zu2N//ANVqr4z0Rw963iLFu9YrprtXKYrorpnfFVMxviYVG4aulOpc9yfVOHt7reNtzg8TMRzcpRz0TPqzTMx+TTFwb9X2s72MYDEY2/EXMnorweJrqn6Wm1G+mZ/JzR70ggThlak8VNomDyS1XvsZRhYiunf0Xru6ur4sW1mNhmlvoP2XZHlty3xMXXZ6qxUTG6eVueWmJ9WnfFPtVPtAYK7tW2+2sRjLc14fGZhXmGJpq54psUVTXxJ9TdFNH44X+BB+2XYXidperKM4uao6gs2sPTh7WFnA8rFERMzM7+Up6ZmZ6Em7PdI4DRGk8BkeWUW+Lh7cRevU0cScRd3eWuVdPPM8/TO6N0dEI04Q+2idnlFnJ8htWcRqHE2+Vmq7HGowtud8RVMdmqd07o9TfPYia+5Lpva5tdonMZxeZYnL7kzEYjGYrkMPPb4lG+ImN/c07gXozDBYbMsDfwWPsW8RhL9E27tq5Txqa6ZjdMTDz003ROlNvGBw+X11RRl+oIwtE7+ebdN/k5ifXp3x+Nv0cFjXVyONXmenYqnpirE3pnvWkWaeyy9ku1bLMrxVVuvEYHOrWGuVW5maZqovxTMxMxE7t8dmIB6UKAcKPr7am9y/+LaX/UA4UfX21N7l/wDFtAvbprzOZV7EtfIhUfhteb/IvwZHha1uNNeZzKvYlr5EKj8Nrzf5F+DI8LWCwfB06ymlfY9XhK0NcOOvF8ppGjy3UMxiaubom5/0+n1d3R68pl4OnWU0r7Hq8JW2DaLojJ9fabu5PntqqbU1cpavW53XLFyImIrpnt88x2piQRjwPask8a7i5dVY8WOqbk5jETHK7+NPJ7+zxeJxd3Y38bs704YvDWMZhbuGxdm3fw92maLlq5TFVNdM80xMTzTCl+oeDtr/AEnmM47R2MjMabczNq9gsR1LiaY9WJmOf/DVLp29rG2HZ/et29RU46uxE7ot5zgpmmv1rm6KqvxVSDb8Rwa9UZdr2c40tmWS4bL8Pj4xeCt3r96LlqimvjU0zutzG+OjpnoWyQlsd4QGT66x1nJ82w3iRnl3mtUzXx7OIq7VFXNMVfaz+KZlNoKR8M3rs4T8FWfCXVp9inWj0h+DLHyIVY4ZvXZwn4Ks+EurT7FOtHpD8GWPkQDZ89qxNGR5jVgImcZGHuTZiOma+LPF7+559bB6sm8d3T9eqarPify9U1VYmY4nK8Srk+Pv7HH4vT2el6Jq4bX+DZY1BmeKznReLsZfjMRVNy9gcRExYrrnnmqiqImaN/a3TG+ewCx8TExExO+JQ7whdkFW0jA4DEZJ4n4XPsNd4tWJxM1URcsTE76JmmmqZmKuLMb45vLdtXu1km3DZrTxMBbz63g7P0tOFqjG4eI7fEjj0xHrxDZ9F8KTPMvxVOF1tlVnHWKauLcv4Wnkb9HbmaJ8rVPqeV9cE18HrQGf7OtMZhlGoMZgMVRcxXVGH6kuV1xRE0xFUTxqKd3PTE83qpUYnSuosr1VkWFzjIsVRisBiKd9FdPNMT2aao6YmJ5piWWAABp+N+rL/wB8q/e3COiGn436sv8A3yr97cI6IAAAAAAAAAAAAAAAAAAAAAAAAAAAAAAAAAAAAAAAAAAAAAAAAAABQ3hPdf3Nvcngba+ShvCe6/ube5PA218gAAAAAAAAAAAAAAAAAAEV6280+N9p8ilKiK9beafG+0+RSj2nuoHSOijf7sGAhKYAAAAAAAAAAAAAAAAAAAAAAAAAAAAAAAAAAAAAAAAAAAAAAAAAAAAAAAAAAAAAAAAAAAAAAAAAAAAAAAAAAAAAAAAAAAAAAAAAAAAAAAAAAAAAAAAAAZzRPmnwXt/kVMGzmifNPgvb/IqfdX3odajS0d8JUAW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J7r+5t7k8DbXyUN4T3X9zb3J4G2vkAAAAAAAAAAAAAAAAAAAAAAAAAwmpenD+2/wBmbYTUvTh/bf7A5tOfUdz75P7oZVitOfUdz75P7oZUBFm1TzQ4f2LT8utKaNtpOXY7GZ7YuYTB4m/bjDU0zVatVVRE8arm3xHqrDoyYo1/XOyRoYyPiHm3oXjv0ev+B4h5t6F479Hr/g0eVobYfrHDI+IebeheO/R6/wCB4h5t6F479Hr/AIGVobYGOGR8Q829C8d+j1/wPEPNvQvHfo9f8DK0NsDHDI+IebeheO/R6/4HiHm3oXjv0ev+BlaG2BjhkfEPNvQvHfo9f8DxDzb0Lx36PX/AytDbAxwyPiHm3oXjv0ev+B4h5t6F479Hr/gZWhtgY4ZHxDzb0Lx36PX/AAPEPNvQvHfo9f8AAytDbAxwyPiHm3oXjv0ev+B4h5t6F479Hr/gZWhtgY5OunPM9lfsW18iEN+IebeheO/R6/4JmyGiu1kWXW7tNVFyjDW6aqao3TExTG+JhU9LU6NKhR6p/wDR3gFE/AAAAHFi/qW9/gq/c88NgPXl0n7Np/dL0QxUTVhr0REzM0TERHrKJbEdC6ty7axpjGZhpbPsJhLOLiq5fv5fet0URunnqqmndEeuC+IAAAKbcNDTF7Ba0y7Udq3M4PMcPFi5XEc0Xre/mn16Jp3f4Z7SceDVrfC6u2a5dheWp8Vcos0YLFWZny26iOLbr9WKqYjn7cVR2G8660nlettM4vJM7tTXhb8b4rp5q7VcfS10T2Ko/jE80ypvqDZFtJ2YagnMtKxjsZZtzPJY/KYmquaO1XajfVHqxMTT6sgvOqvwz9bYW7hst0dgb1NzEUXoxuNimd/J7qZi3RPqzxpqmPUpnstEvbUNt2Z2Zy+34szdqjiz1NlEU3Z/HTb3xPrbmZ2W8HbUOos3ozbaDy2Ay+a+VuWLtzjYrFTv3zFXPM0RPZmZ43qc++Ak/gc6YvZPs7xecYq3Nu7nOI49uJjdM2bcTTTP46puT626ey3rhARM7GdWREb/AP0cz8alvmDw1jBYSzhcJaos4axRTbtWqI3U0UxG6IiOxERDpamyfD6h07meT4zfGHx+GuYauY6aYrpmN8erG/eCoPAoqiNpecUzMb5yivdH5a0ug8/MTpDaNsl1hOKyzA5jaxNiaqLOPweHm9YvUT+KaZiY/s1c8dpZfg26p15qidQXte2sXbsWow8YKb2AjDUzM8pynFnixxuijf07ubo3ghDhiaavZXtMozuLc9SZxh6KoubublbdMUVU/BiifxrJbAddYPW2zzLa6L9M5pgLNGFx1mZ8vTXTG6K93aqiN8T68diWw7SNEZVr/TF/Jc5omKKp5Szfo+nsXI6K6ffmJjsxMwp1nOynabsvz6rH6ct4/E0W98W8flEVVzXR2q7cb6ojo3xMTT6sgva1PVe0PS+k85y3K8/zaxg8Zj53W6a55qI7FVc/2KZnmiZ3Rv8AWndUvx1dt+NtdRWYzaq9V5WZs5NTys+9b5p9Zl9nOwDVOr8+jO9o9eJweCrri7epxN3j4vFz2p55miOxM1c/ajswFyKaorpiqmYqpmN8TE74mHnfrrr+51/7iuf+RL0LwWFsYHB2MJg7VFnDWLdNq1bojdTRRTG6IiO1EQotrLQ2rcRttzfHYfS+e3cDXn1y9RiKMvvVW6qJvzPGiqKd007uff0AveADzu2OdfHTf4Vp+VL0RUQ2U6G1bgdseQY3G6Xz3D4O1mVNyu/dy+9Rbop40+Wmqad0R6q94KNcMGJjbDXMx04CxMfGW62S1RVsr0bNMxMeI2Djm9SzQh7hW7Ks11XcwOpdM4WrGY3C2OpsVhbfPcrtxVNVNVEf2piaqomOmd8buhDWkNbbYtN5Xa0/kWGzmLFnfTZsV5Ty1drfPRHGtzO7f2J5oBfF53cHvrz6U9l//RU9DMLNdWFszd38pNETVvjdz7udRXYZobVuW7WtM4zMdL57hMJZxPGuX7+X3rdFEcWrnmqad0R64L0ZhN6MBiZw3Pfi1Vyf+LdO7vvPTYJOBnbPpec6mmbE4znm70crxauT37+zynE/G9ElQtu/B/zixn2L1BoXCzjcDibk37uBtTEXcPXM76poj+1TM88RHPG/du3c4Leo74QGf5dkWyfUUZliKbVzHYO7g8Nb3+Wu3blE0xFMdndv3z2oiVXcs2lbbMow9GV0RndddEcSiMVlXK3qfx1W5qmfX3sngNj20raROMz3XOJxuHqtYa5VhqMdP/Wu3IpmaLdFr/5dM1bt++I9SJB0eBz13q/wbf8AlULwqUcHHS+rtLbWsqxmaaWzzDYC9Tcw1+9dwNymm3FVE7pmZjdEcaKd8rrg87uD3159Key//oqeiKiGwzQ2rct2taZxmY6Xz3CYSzieNcv38vvW6KI4tXPNU07oj117wAAU74bnm009+D6vCVJq4KvWOyD/AB4n/wAi4i3hg6W1Bn+rsivZFkWa5lZt4GqiuvB4O5eppq5SZ3TNMTuncjrTOYbbtMZNYynIsr1Vg8vsTVNuzTktVUU8aqap56rUz0zM9IL4ikX0YcIH7G1Z+o5/kn0YcIH7G1Z+o5/kgulnGAtZrlGOy7E/9jF2K8Pc/wANdM0z3pefWgM1xGyjbJhbucW6qJyzF14XG0xEz/05iaKqojs808aO3uhdfYnjNQ5hs0ynE6zpxdGe1ze6ojF2OQu816uKd9G6N3lYp3c3Rulpe3/YhZ2g/wD4zkVyzg9R26Ioq5Tmt4umOiKpjoqjoirtc0826YCZ8Fi8Pj8HYxeCvW7+Gv0RctXbdUVU10zG+JiY6Yl+Y/GYbL8FfxmOv28PhbFE3Lt25VxaaKYjfMzPYhRbKcVtl2VxXl+Dwud4TCU1T/0pwsYrDb+zxJ4tVMe1mDNb+2XarxMvxuFzvF4Oao/6XUsYTDb+xNU7qaZ3fbTINd1pmGK2r7ZcVdym3VVXm2Now+EpmPpbURFFFVUdjytMVT2ud6E5XgrWW5ZhMDhomLGFs0WLcT3NNMRHehDuwHYjY2e784zu7axmo7tE0Uzb57eFpnppomemqeiaubm5o5t8zNYNA276U+jDZdneXWrfHxlq11XhYiN88rb8tER6tUb6fbKUaC2gYjS2itaZFbmvdnmEotWpjoor43Fr9bfarrj14h6LPOfbVpijTO1jPsmwMU12eqYuYe3b5+LTdiK6aN3bjjxG71AT1wKNLcjlmd6pxFvdXiK4wGGqmOfiU7qrkx6k1TRHtJWeaxsy0zRo/QOSZFTERcwmGpi9MdFV2ry1yfx1zU2cHn1wmKsRVtu1N1VxuNFy1FG/uORo4u78W5fHSnif9DGU+IvJ+JnUlrqbk/peT4kcXd+LchvhHbFr2vJt59pqbVOf2LfJXLFyqKKcVRG/d5boiuN+6JnmmOaZjdCAtP5/tg2a2qspwWFzvCYWiqeLhr+Am/aid/8AYmqmYiN+/wClndIL2Zlj8LlmAxGOzHEWsNg8PRNy7eu1cWmimOmZl514bMbGb7a7WZ4SaupcZqGMTamqN08SvE8aN8did0wkWzprbHtkxVmzqK5mGFyiKoqquY611Lh6I7qLURTyk9qYifXhqme7KtZaV11iLeUadzrM8Nl2MivDYu1grlVF6mmqKqat9MTHRu37uid4PQNQDhR9fbU3uX/xbS/WEvdU4Szfi3ctcrRTXxLtM0107437qonomOzCkvCP0VqrN9s+ocdlWms7x2Cu9T8niMNgLt23Xuw1qJ3VU0zE7piY9eJBc3TXmcyr2Ja+RCo/Da83+RfgyPC1rd6et12sgyy3doqouUYa1TVTVG6aZiiN8THbVe4X+ldQ59rfJr+R5Dm2ZWLeXcSu5g8HcvU01crXO6ZpiYid0xzAmng6dZTSvserwlbSNuG3HOtm+s6cnw+RYPFYW7hqMRav3rldM1RMzExzc3NNMpA2C4DGZZsi01g8ywuIweMtWKouWMRbm3conlKp3TTMRMc0urtu2W4HabkFqzVdpwmb4PjVYPFzTviN/TRXHZpndHqxMRMdmJDZ9n2psPrHRmUZ7hpt/wDrMPTXcot1b4t3d26uj2tW+PxM3jcJhsfhLuFx2HtYnDXaeLctXqIrorjtTE80wovhdP7YdkWOv05Phc2s4eqrfXXgbXVeFu/bTTuqpid3ZqiJdrGbRdt2prFWX2Kc84tyOLVGByvkq59vTRxqfxTANH2p4HB6Z2tZ3hdLXJow+Bx2/Czaq3zarjdVxaZ+1q3xH+F6M2Jrqs25uxFNyaYmqI7E7udVLYZwes0tZ7hNQ69t04e1hrkX7GXTXFdy7cid9NVyY3xFMTuni75mZ6d3RNsAUk4Z0TG1nBzMdOU2Zj85dWl2JVRVsi0hNMxMeJtmOb1KYRlwq9lmaaxw+X6g03h5xeZYC1Ni/haPp7tnfxqZo7c0zNXN0zxubo3TB+jtZbYNJ5ZRp/IsLnVuxamYtYa5lM3a7UzO+Yp41EzHPv5uj1AXP2kZ9jdMaGznO8swlGMxWAscvFiuZimqmJjjTO7n5qeNP4kUbDtvN7aDq29kmcZfgstuVYeq7hpt3Kpm7XTMb6Ofs8WZn2spty6ivF5FhaMzt8e5ew1MYii5RHlpmmONFVP453wqLtT4O+odP51czjZ5F3G4CLnLWrFm7xMVhJ374imd8TXET0TE8b1ObfIXIV14ZWnsjnRGGz25YsWc8oxdFi3epiKbl+iYq41FXdRERvjf0bvVlFFjahtuye3GBv05xNdHlY6ryiKrkfjm3vn153ulRoba1tbzmxiM+w+ZcSOaMVmlM4azZpnpmijdHN/gpkEpcB7E4qvJNV4a5VVOCt4jD3LUT0Rcqprivd+Km2s407ZToLAbOtI2Mly+ub9yapvYnE1Rum/dmIiat3YjdEREdiIjpnfM7iAADT8b9WX/AL5V+9uEdENPxv1Zf++VfvbhHRAAAAAAAAAAAAAAAAAAAAAAAAAAAAAAAAAAOnmuaZfk+EqxWbY7C4HC0803sTdptUR+OqYgHcGi+O7s/wCW5L6Lso42/dv5eOL8Lo77b8qzPAZvhKcVlWNwuOwtX0t7DXablE+2pmYB2wAAAAqmKaZmqYiI55mew03MtqOhstvzZxmq8npu0zuqopxVNc0z2p4u/cDchgtPav05qSZpyHPMtzC5Eb5t4fEU11xHbmmJ3x7zOgAAAAAAobwnuv7m3uTwNtfJQ3hPdf3Nvcngba+QAAAAAAAAAAAAAAAAAACK9beafG+0+RSlRFetvNPjfafIpR7T3UDpHRRv92DAQlMAAAAAAAAAAAAAAAAAAAAAAAAAAAAAAAAAAAAAAAAAAAAAAAAAAAAAAAAAAAAAAAAAAAAAAAAAAAAAAAAAAAAAAAAAAAAAAAAAAAAAAAAAAAAAAAAAAM5onzT4L2/yKmDZzRPmnwXt/kVPur70OtRpaO+EqALJ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E91/c29yeBtr5KG8J7r+5t7k8DbXyAAAAAAAAAAAAAAAAAAAAAAAAAYTUvTh/bf7M2wmpenD+2/wBgc2nPqO598n90MqxWnPqO598n90MqAAAAAAAAAAAAAAAAAAAAAAAAAAAAAAAAAAAAAAAAAAAAAAAAAAAAAAAAAAAAAAAAAAAAAAAAADE6vy6/nGk87y3B10W8VjMDfw9quuZimmuu3VTTMzETMRvmOiAcOstVZRo/IsRmufYy3hsNapmqKaqo492qI5qKI/tVT2oU22JZbjNqG3uvP8ytTVh7GJqzbFb+emiYq32re/8AxcWIjuaZ7TvYXgya9x+Y005njsrs2YndViK8TXdni/axxd8+tO5aPZVs7ynZxpzxMynjXr92qLmKxdyIiu/Xu6Z7VMdinserMzMhugAAAAAAAAAAAAAAAAAAAAAAAAANPxv1Zf8AvlX724R0Q0/G/Vl/75V+9uEdEAAAAAAAAAAAAAAAAAAAAAAAAAAAAAAAAAwOutTYTR2kczz/ADDfNjBWpr4kTum5VM7qaI9WqqYj8ajGDs6z29a/rorv8tfmJuVTcqmnDYGzv6Ijn3R0Rujnmenfzynvhr5tXhdC5LlduqaYxuOm5Xu/tU26J5vW310z+KHLwLMmtYXZ/mubTRHVOOx82uNu55t26KeLHwqqwa1VwSf/AEPldX78Zu37py//AKe/tf8Ac37vV7yIK51lsI2g8lF2bGJt8WuaaKpqw2Os7+zHNxqZ547ExO/omHoSrhw2cmtX9G5FnMUR1RhMdOGmqI5+Jcoqqnf+O3HvgnTROpMHq/SmWZ9l2+MNjrMXIpmd80VdFVE+rTVEx+Jm1e+BZmteK2eZrl1yqauocwmqjf8A2aLlFM7vhRVP41hAAcWMi5VhL9Nid16aKoontVbubvgpDt/2rZxrnVmJ03kF6/TkNnEdS2sPh5nfjbkVcXjVbueqJq+lp6N26d29tOleClmGMyy3iNSagt5di7lPGnC4fD8tye/sVVzVEb+3ERMerKK9gEWLO2zS9OZxFNNOMmndc5t13i1RRHr8fi/jehwKG7WNi2otltFnPMDmE47LLdymIx2Gpqs3cPXM+VmqmJni755oqiZ5+1vjfPvBe2rYvXOV4vJdQ3Yu53l1EXKb8xunEWZndxqt39qmd0TPZ41PZ3pB21ThI2Sav6v4vI+Jl/dxvPOJPJ/j4/F3eqqnwOLd+va5crsxPJUZbem9MdHF41ERv9txQXgAAAAABQ3hPdf3Nvcngba+ShvCe6/ube5PA218gAAAAAAAAAAAAAAAAAAEV6280+N9p8ilKiK9beafG+0+RSj2nuoHSOijf7sGAhKYAAAAAAAAAAAAAAAAAAAAAAAAAAAAAAAAAAAAAAAAAAAAAAAAAAAAAAAAAAAAAAAAAAAAAAAAAAAAAAAAAAAAAAAAAAAAAAAAAAAAAAAAAAAAAAAAAAZzRPmnwXt/kVMGzmifNPgvb/IqfdX3odajS0d8JUAW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J7r+5t7k8DbXyUN4T3X9zb3J4G2vkAAAAAAAAAAAAAAAAAAAAAAAAAwmpenD+2/2ZthNS/wD8PP8Ai/2Bzac+o7n3yf3QyrFacn/0dyPun+0MqAAAAAAAAAAAAAAAAAAAAAAAAAAAAAAAAAAAAAAAAAAAAAAAAAAAAAAAAAAAAAAAAAAAAAAAAAAAAAAAAAAAAAAAAAAAAAAAAAAAAAADT8b9WX/vlX724R0Q0/Gc+Mv7uzcq/e3COgAAAAAAAAAAAAAAAAAAAAAAAAAAAAAAAAFV+HPVPF0VT2JnGz4D+KQeCNERsYwe7s4vETPwke8OeJ4uip7EdWx4BIXBFmJ2MYOI7GLxET8IEzoP4YkROx/n7GYWP3VpwQfww53bH59XMLH7qwafwHJnxM1fHYi9hp+LcWgVf4DlMxlerquxN7DR71Nz+K0AAOrm2YYfKcqxmY46vk8JhLNeIvV9zRRTNVU+9EgqTwmtklWnszxOuNOYvD4bCX73LX8PXfps3LV+Z38ezvmONvnn4seWieiJjo4dK8KrPcuyy1hs/wAjw2b37dMUxiaMROHrr9WuOLVEz60R6zSbuM1Dt92tYfC3sRVZs366uStzM1W8DhqeeZiOzO6Oef7VUx0c262Gm9h2z/I8vt4b6H8Nj7sU7q8Rjo5au5Pb5+aPaxEAqvtI2wam2s3sLkFu1g8qyy9epinCxfiim5Xv8rN27XMRuiejojf25iFodgeyqxs10/dqxF61i88x8U1Yq/b56KYj6W3RM/2Y3zO/sz60btG228HvIsVp3G5vonB+J2a4S3VenCWqpm1iaaY3zTFM7+LVu6N3NPRu598avwRtp+NnNqNEZ1iK7+Fu26qstruTvqtVUxNVVrfP9maYmYjsTG6OnmC2gACLtt+1u3ss8ReVyevM/FLl93FxMWeT5Pk/tat+/lPU6EotY1roLTOt+o/opyujMOo+PyHGu3KOJx+LxvpKo37+LT09oEB+S3w3pOvfrGP5Z5LfDek69+sY/lpV8YXZp6V7P6Vf+eeMLs09K9n9Kv8AzwUv2l6xp17tHxGoqMFVgacVVYp5CbvKTTxKKaPpt0b9/F39D0eefG3bT2V6W2x4/KchwlODy6xOGm3ZiuqqKZqt0VTz1TM9MzPS9BwAAAAAAAAAAAAAAAAAAEV6280+N9p8ilKiK9beafG+0+RSj2nuoHSOijf7sGAhKYAAAAAAAAAAAAAAAAAAAAAAAAAAAAAAAAAAAAAAAAAAAAAAAAAAAAAAAAAAAAAAAAAAAAAAAAAAAAAAAAAAAAAAAAAAAAAAAAAAAAAAAAAAAAAAAAAAZzRPmnwXt/kVMGzmifNPgvb/ACKn3V96HWo0tHfCVAFk0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vCe6/ube5PA218lDeE91/c29yeBtr5AAAAAAAAAAAAAAAAAAAAAAAAAMbn1ibuD49Mb5tzv/F2WSJjfG6eeAazlGOpwlyqLm/k6+mY7Es7RjsLXG+L9v8c7v3sfjMliqua8NVFO/wDsVdH4nQqynGRP/aifWqgGw9WYb7ItfDg6sw32Ra+HDXfEvGec/Gj+J4l4zzn40fxBsXVmG+yLXw4OrMN9kWvhw13xLxnnPxo/ieJeM85+NH8QbF1Zhvsi18ODqzDfZFr4cNd8S8Z5z8aP4niXjPOfjR/EGxdWYb7ItfDg6sw32Ra+HDXfEvGec/Gj+J4l4zzn40fxBsXVmG+yLXw4OrMN9kWvhw13xLxnnPxo/ieJeM85+NH8QbF1Zhvsi18ODqzDfZFr4cNd8S8Z5z8aP4niXjPOfjR/EGxdWYb7ItfDg6sw32Ra+HDXfEvGec/Gj+J4l4zzn40fxBsXVmG+yLXw4OrMN9kWvhw13xLxnnPxo/ieJeM85+NH8QbF1Zhvsi18ODqzDfZFr4cNd8S8Z5z8aP4niXjPOfjR/EGxdWYb7ItfDg6sw32Ra+HDXfEvGec/Gj+J4l4zzn40fxBsXVmG+yLXw4OrMN9kWvhw13xLxnnPxo/ieJeM85+NH8QbF1Zhvsi18ODqzDfZFr4cNd8S8Z5z8aP4niXjPOfjR/EGxdWYb7ItfDg6sw32Ra+HDXfEvGec/Gj+J4l4zzn40fxBsXVmG+yLXw4OrMN9kWvhw13xLxnnPxo/ieJeM85+NH8QbF1Zhvsi18ODqzDfZFr4cNd8S8Z5z8aP4niXjPOfjR/EGxdWYb7ItfDg6sw32Ra+HDXfEvGec/Gj+J4l4zzn40fxBsXVmG+yLXw4OrMN9kWvhw13xLxnnPxo/ieJeM85+NH8QbF1Zhvsi18ODqzDfZFr4cNd8S8Z5z8aP4niXjPOfjR/EGxdWYb7ItfDg6sw32Ra+HDXfEvGec/Gj+J4l4zzn40fxBsXVmG+yLXw4OrMN9kWvhw13xLxnnPxo/ieJeM85+NH8QbF1Zhvsi18ODqzDfZFr4cNd8S8Z5z8aP4niXjPOfjR/EGxdWYb7ItfDg6sw32Ra+HDXfEvGec/Gj+J4l4zzn40fxBsXVmG+yLXw4OrMN9kWvhw13xLxnnPxo/ieJeM85+NH8QbF1Zhvsi18ODqzDfZFr4cNd8S8Z5z8aP4niXjPOfjR/EGxdWYb7ItfDg6sw32Ra+HDXfEvGec/Gj+J4l4zzn40fxBsXVmG+yLXw4OrMN9kWvhw13xLxnnPxo/ieJeM85+NH8QbF1Zhvsi18ODqzDfZFr4cNd8S8Z5z8aP4niXjPOfjR/EGxdWYb7ItfDg6sw32Ra+HDXfEvGec/Gj+J4l4zzn40fxBsXVmG+yLXw4OrMN9kWvhw13xLxnnPxo/ieJeM85+NH8QbF1Zhvsi18ODqzDfZFr4cNd8S8Z5z8aP4niXjPOfjR/EGxdWYb7ItfDg6sw32Ra+HDXfEvGec/Gj+J4l4zzn40fxBsXVmG+yLXw4OrMN9kWvhw13xLxnnPxo/ieJeM85+NH8QbF1Zhvsi18ODqzDfZFr4cNd8S8Z5z8aP4niXjPOfjR/EGxdWYb7ItfDg6sw32Ra+HDXfEvGec/Gj+J4l4zzn40fxBsXVmG+yLXw4OrMN9kWvhw13xLxnnPxo/ieJeM85+NH8QbF1Zhvsi18ODqzDfZFr4cNd8S8Z5z8aP4niXjPOfjR/EGxdWYb7ItfDg6sw32Ra+HDXfEvGec/Gj+J4l4zzn40fxBsXVmG+yLXw4OrMN9kWvhw13xLxnnPxo/ieJeM85+NH8QbF1Zhvsi18ODqzDfZFr4cNd8S8Z5z8aP4niXjPOfjR/EGxdWYb7ItfDg6sw32Ra+HDXfEvGec/Gj+J4l4zzn40fxBsXVmG+yLXw4OrMN9kWvhw13xLxnnPxo/ieJeM85+NH8QbF1Zhvsi18ODqzDfZFr4cNd8S8Z5z8aP4niXjPOfjR/EGxdWYb7ItfDg6sw32Ra+HDXfEvGec/Gj+J4l4zzn40fxBsXVmG+yLXw4OrMN9kWvhw13xLxnnPxo/ieJeM85+NH8QbF1Zhvsi18ODqzDfZFr4cNd8S8Z5z8aP4niXjPOfjR/EGxdWYb7ItfDg6sw32Ra+HDXfEvGec/Gj+J4l4zzn40fxBsXVmG+yLXw4OrMN9kWvhw13xLxnnPxo/ieJeM85+NH8QbF1Zhvsi18ODqzDfZFr4cNd8S8Z5z8aP4niXjPOfjR/EGxdWYb7ItfDg6sw32Ra+HDXfEvGec/Gj+J4l4zzn40fxBsXVmG+yLXw4OrMN9kWvhw13xLxnnPxo/ieJeM85+NH8QbF1Zhvsi18OHVxma4e1bq5KuLlzsRHR77D+JeM85+NH8XLZybE1z/wBTiW49Wd/7gdbLrM4nG26d2+N/Gq9ZtrrYHBW8HbmKOeqfpqp6ZdkAAAAAAAAAAAAAAAAAAAAAAAAAAAAAAAAFdOGxlNeJ0RkeaW6ZqjBY6bVe7+zTco6fW30Ux+OH7wKs7tYrQ2cZNVXHVOBxvLxTv5+TuURu+NRX78Js13pnB6x0jmeQZjvixjbU0ceI3zbrid9NcerTVET+JRO1OsthO0DlZszh8Vb41G+umasPjbO/sTzcamd0T2Jie1MA9ClceGxnNqxovI8miuOqMXjpxPF38/Et0VRPfuU+8wfktp6g8yH/AK3i7t/V/wD09/b3cnv3ep30SRa1lt62hctNubt2ri0VXKaZjDYGzv7fYiN8zu376p39MgsNwMMorwezXMMxu0zTOYZhVNue6ooppp3/AAuPH4k/sPo/T+D0rpjLcjy2JjC4GzTapmemqezVPqzMzM+rLQOExrLOdE7N4x2na+RxuJxlvCziIoiqbFFVNdU1RExMb54kU75j+129wJXaRtvs3r+yLV1GGiZueJ12rm7mKd9XeiURcE/aTqjV2b5zlOpMZczGxh8PTibWJuURFVurjRTxJmIjfE798b+5lZDEWbeJw92xfopuWbtM0V0VRviqmY3TE/iBSbga4vD4ba1iLWIqpi7icsvWrG/s1xXbrmI9rRVP4l3VDdqmzPUmyTVtOd5D1TOUWr/LYHMbMcabHPvii52pjo5+aqPxxG/6f4WOLs4Gi1n+mbWKxVMbqr+FxXJU1z2+JNNW73/xAtbjcTZweDv4rFV028PYt1XLldXRTTTG+Zn8UPPbYNRcxW23THUVM078dykUx2KIiqqr4sS2vajt+1DtBy+rIcoy6Mqy/FTFF2zYrm9fxEb/AKSat0c09qI3z0b5jmSvwXNj2O0tdr1VqnDzh8zvWptYPCV/T2KKvpq6+1VMc27piJnfzzugLGgAAAAAobwnuv7m3uTwNtfJQ3hPdf3Nvcngba+QAAAAAAAAAAAAAAAAAACK9beafG+0+RSlRFetvNPjfafIpR7T3UDpHRRv92DAQlMAAAAAAAAAAAAAAAAAAAAAAAAAAAAAAAAAAAAAAAAAAAAAAAAAAAAAAAAAAAAAAAAAAAAAAAAAAAAAAAAAAAAAAAAAAAAAAAAAAAAAAAAAAAAAAAAAAM5onzT4L2/yKmDZzRPmnwXt/kVPur70OtRpaO+EqALJ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E91/c29yeBtr5KG8J7r+5t7k8DbXyAAAAAAAAAAAAAAAAAAAAAAAAAAAAAAAAAAAAAAAAAAAAAAAAAAAAAAAAAAAAAAAAAAAAAAAAAAAAAAAAAAAAAAAAAAAAAAAAAAAAAAAAAAAAAAAAAAAAAAAAAAAAAAAAAAAAAAAAAAAAAAAAAAAAAAAAAAAAAAAAAAAAAdPNsry/OMHVhM2wOFx2Fq55s4m1Tdon8VUTDuANFjZFs/i9yv0I5Rxt+/dyEcX4PR3m4ZXluBynB04TK8FhsFhaPpbOGtU26I9ammIh2gB083yvAZzl17AZtg7GNwV6N1yxfoiuirsxvifV53cAYbTGlsi0thruH07lWEy61dq41yMPbima5jomqemd3qsyAPyuim5RVRXTFVFUbppmN8THaabmOy3QuY35vYrSeTVXap3zVRhaaJmfV4u7e3MBgdPaN01pyvj5FkOWYC70Tcw+Goorn20Rv77PAAAAAAAChvCe6/ube5PA218lDeE91/c29yeBtr5AAAAAAAAAAAAAAAAAAAIr1t5p8b7T5FKVEV6280+N9p8ilHtPdQOkdFG/3YMBCUwAAAAAAAAAAAAAAAAAAAAAAAAAAAAAAAAAAAAAAAAAAAAAAAAAAAAAAAAAAAAAAAAAAAAAAAAAAAAAAAAAAAAAAAAAAAAAAAAAAAAAAAAAAAAAAAAAAzmifNPgvb/IqYNnNE+afBe3+RU+6vvQ61Glo74SoAsm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T3X9zb3J4G2vkobwnuv7m3uTwNtfIAAAAAAAAAAAAAAAAAAAAAAAAAAAAAAAAAAAAAAAAAAAAAAAAAAAAAAAAAAAAAAAAAAAAAAAAAAAAAAAAAAAAAAAAAAAAAAAAAAAAAAAAAAAAAAAAAAAAAAAAAAAAAAAAAAAAAAAAAAAAAAAAAAAAAAAAAAAAAAAAAAAAAAAAAAAAAAAAAAAAAAFDeE91/c29yeBtr5KG8J7r+5t7k8DbXyAAAAAAAAAAAAAAAAAAARXrbzT432nyKUqIr1t5p8b7T5FKPae6gdI6KN/uwYCEpgAAAAAAAAAAAAAAAAAAAAAAAAAAAAAAAAAAAAAAAAAAAAAAAAAAAAAAAAAAAAAAAAAAAAAAAAAAAAAAAAAAAAAAAAAAAAAAAAAAAAAAAAAAAAAAAAABnNE+afBe3+RUwbOaJ80+C9v8ip91feh1qNLR3wlQBZN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nuv7m3uTwNtfJQ3hPdf3Nvcngba+QAAAAAAAAAAAAAAAAAAAAAAAAAAAAAAAAAAAAAAAAAAAAAAAAAAAAAAAAAAAAAAAAAAAAAAAAAAAAAAAAAAAAAAAAAAAAAAAAAAAAAAAAAAAAAAAAAAAAAAAAAAAAAAAAAAAAAAAAAAAAAAAAAAAAAAAAAAAAAAAAAAAAAAAAAAAAAAAAAAAAAAKG8J7r+5t7k8DbXyUN4T3X9zb3J4G2vkAAAAAAAAAAAAAAAAAAAivW3mnxvtPkUpURXrbzT432nyKUe091A6R0Ub/dgwEJTAAAAAAAAAAAAAAAAAAAAAAAAAAAAAAAAAAAAAAAAAAAAAAAAAAAAAAAAAAAAAAAAAAAAAAAAAAAAAAAAAAAAAAAAAAAAAAAAAAAAAAAAAAAAAAAAAADOaJ80+C9v8ipg2c0T5p8F7f5FT7q+9DrUaWjvhKgCy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hPdf3Nvcngba+ShvCe6/ube5PA218gAAAAAAAAAAAAAAAAAAAAAAAAAAAAAAAAAAAAAAAAAAAAAAAAAAAAAAAAAAAAAAAAAAAAAAAAAAAAAAAAAAAAAAAAAAAAAAAAAAAAAAAAAAAAAAAAAAAAAAAAAAAAAAAAAAAAAAAAAAAAAAAAAAAAAAAAAAAAAAAAAAAAAAAAAAAAAAAAAAAAAAUN4T3X9zb3J4G2vkobwnuv7m3uTwNtfIAAAAAAAAAAAAAAAAAABFetvNPjfafIpSoivW3mnxvtPkUo9p7qB0joo3+7BgISmAAAAAAAAAAAAAAAAAAAAAAAAAAAAAAAAAAAAAAAAAAAAAAAAAAAAAAAAAAAAAAAAAAAAAAAAAAAAAAAAAAAAAAAAAAAAAAAAAAAAAAAAAAAAAAAAAAGc0T5p8F7f5FTBs5onzT4L2/wAip91feh1qNLR3wlQBZN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nuv7m3uTwNtfJQ3hPdf3Nvcngba+QAAAAAAAAAAAAAAAAAAAAAAAAAAAAAAAAAAAAAAAAAAAAAAAAAAAAAAAAAAAAAAAAAAAAAAAAAAAAAAAAAAAAAAAAAAAAAAAAAAAAAAAAAAAAAAAAAAAAAAAAAAAAAAAAAAAAAAAAAAAAAAAAAAAAAAAAAAAAAAAAAAAAAAAAAAAAAAAAAAAAAAKG8J7r+5t7k8DbXyUN4T3X9zb3J4G2vkAAAAAAAAAAAAAAAAAAAivW3mnxvtPkUpURXrbzT432nyKUe091A6R0Ub/AHYMBCUwAAAAAAAAAAAAAAAAAAAAAAAAAAAAAAAAAAAAAAAAAAAAAAAAAAAAAAAAAAAAAAAAAAAAAAAAAAAAAAAAAAAAAAAAAAAAAAAAAAAAAAAAAAAAAAAAAAzmifNPgvb/ACKmDZzRPmnwXt/kVPur70OtRpaO+EqALJ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E91/c29yeBtr5KG8J7r+5t7k8DbXyAAAAAAAAAAAAAAAAAAAAAAAAAAAAAAAAAAAAAAAAAAAAAAAAAAAAAAAAAAAAAAAAAAAAAAAAAAAAAAAAAAAAAAAAAAAAAAAAAAAAAAAAAAAAAAAAAAAAAAAAAAAAAAAAAAAAAAAAAAAAAAAAAAAAAAAAAAAAAAAAAAAAAAAAAAAAAAAAAAAAAABQ3hPdf3Nvcngba+ShvCe6/ube5PA218gAAAAAAAAAAAAAAAAAAEV6280+N9p8ilKiK9beafG+0+RSj2nuoHSOijf7sGAhKYAAAAAAAAAAAAAAAAAAAAAAAAAAAAAAAAAAAAAAAAAAAAAAAAAAAAAAAAAAAAAAAAAAAAAAAAAAAAAAAAAAAAAAAAAAAAAAAAAAAAAAAAAAAAAAAAAAZzRPmnwXt/kVMGzmifNPgvb/IqfdX3odajS0d8JUAW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J7r+5t7k8DbXyUN4T3X9zb3J4G2vkAAAAAAAAAAAAAAAAAAAAAAAAAAAAAAAAAAAAAAAAAAAAAAAAAAAAAAAAAAAAAAAAAAAAAAAAAAAAAAAAAAAAAAAAAAAAAAAAAAAAAAAAAAAAAAAAAAAAAAAAAAAAAAAAAAAAAAAAAAAAAAAAAAAAAAAAAAAAAAAAAAAAAAAAAAAAAAAAAAAAAAChvCe6/ube5PA218lDeE91/c29yeBtr5AAAAAAAAAAAAAAAAAAAIr1t5p8b7T5FKVEV6280+N9p8ilHtPdQOkdFG/3YMBCUwAAAAAAAAAAAAAAAAAAAAAAAAAAAAAAAAAAAAAAAAAAAAAAAAAAAAAAAAAAAAAAAAAAAAAAAAAAAAAAAAAAAAAAAAAAAAAAAAAAAAAAAAAAAAAAAAAAzmifNPgvb/IqYNnNE+afBe3+RU+6vvQ61Glo74SoAsm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T3X9zb3J4G2vkobwnuv7m3uTwNtfIAAAAAAAAAAAAAAAAAAAAAAAAAAAAAAAAAAAAAAAAAAAAAAAAAAAAAAAAAAAAAAAAAAAAAAAAAAAAAAAAAAAAAAAAAAAAAAAAAAAAAAAAAAAAAAAAAAAAAAAAAAAAAAAAAAAAAAAAAAAAAAAAAAAAAAAAAAAAAAAAAAAAAAAAAAAAAAAAAAAAAAFDeE91/c29yeBtr5KG8J7r+5t7k8DbXyAAAAAAAAAAAAAAAAAAARXrbzT432nyKUqIr1t5p8b7T5FKPae6gdI6KN/uwYCEpgAAAAAAAAAAAAAAAAAAAAAAAAAAAAAAAAAAAAAAAAAAAAAAAAAAAAAAAAAAAAAAAAAAAAAAAAAAAAAAAAAAAAAAAAAAAAAAAAAAAAAAAAAAAAAAAAABnNE+afBe3+RUwbOaJ80+C9v8ip91feh1qNLR3wlQBZN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nuv7m3uTwNtfJQ3hPdf3Nvcngba+QAAAAAAAAAAAAAAAAAAAAAAAAAAAAAAAAAAAAAAAAAAAAAAAAAAAAAAAAAAAAAAAAAAAAAAAAAAAAAAAAAAAAAAAAAAAAAAAAAAAAAAAAAAAAAAAAAAAAAAAAAAAAAAAAAAAAAAAAAAAAAAAAAAAAAAAAAAAAAAAAAAAAAAAAAAAAAAAAAAAAAAKG8J7r+5t7k8DbXyUN4T3X9zb3J4G2vkAAAAAAAAAAAAAAAAAAAivW3mnxvtPkUpURXrbzT432nyKUe091A6R0Ub/dgwEJTAAAAAAAAAAAAAAAAAAAAAAAAAAAAAAAAAAAAAAAAAAAAAAAAAAAAAAAAAAAAAAAAAAAAAAAAAAAAAAAAAAAAAAAAAAAAAAAAAAAAAAAAAAAAAAAAAADOaJ80+C9v8ipg2c0T5p8F7f5FT7q+9DrUaWjvhKgCy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hPdf3Nvcngba+ShvCe6/ube5PA218gAAAAAAAAAAAAAAAAAAAAAAAAAAAAAAAAAAAAAAAAAAAAAAAAAAAAAAAAAAAAAAAAAAAAAAAAAAAAAAAAAAAAAAAAAAAAAAAAAAAAAAAAAAAAAAAAAAAAAAAAAAAAAAAAAAAAAAAAAAAAAAAAAAAAAAAAAAAAAAAAAAAAAAAAAAAAAAAAAAAAAAUN4T3X9zb3J4G2vkobwnuv7m3uTwNtfIAAAAAAAAAAAAAAAAAABFetvNPjfafIpSoivW3mnxvtPkUo9p7qB0joo3+7BgISmAAAAAAAAAAAAAAAAAAAAAAAAAAAAAAAAAAAAAAAAAAAAAAAAAAAAAAAAAAAAAAAAAAAAAAAAAAAAAAAAAAAAAAAAAAAAAAAAAAAAAAAAAAAAAAAAAAGc0T5p8F7f5FTBs5onzT4L2/yKn3V96HWo0tHfCVAFk0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vCe6/ube5PA218lDeE91/c29yeBtr5AAAAAAAAAAAAAAAAAAAAAAAAAAAAAAAAAAAAAAAAAAAAAAAAAAAAAAAAAAAAAAAAAAAAAAAAAAAAAAAAAAAAAAAAAAAAAAAAAAAAAAAAAAAAAAAAAAAAAAAAAAAAAAAAAAAAAAAAAAAAAAAAAAAAAAAAAAAAAAAAAAAAAAAAAAAAAAAAAAAAAAAobwnuv7m3uTwNtfJQ3hPdf3Nvcngba+QAAAAAAAAAAAAAAAAAACK9beafG+0+RSlRFetvNPjfafIpR7T3UDpHRRv92DAQlMAAAAAAAAAAAAAAAAAAAAAAAAAAAAAAAAAAAAAAAAAAAAAAAAAAAAAAAAAAAAAAAAAAAAAAAAAAAAAAAAAAAAAAAAAAAAAAAAAAAAAAAAAAAAAAAAAAM5onzT4L2/yKmDZzRPmnwXt/kVPur70OtRpaO+EqALJ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E91/c29yeBtr5KG8J7r+5t7k8DbXyAAAAAAAAAAAAAAAAAAAAAAAAAAAAAAAAAAAAAAAAAAAAAAAAAAAAAAAAAAAAAAAAAAAAAAAAAAAAAAAAAAAAAAAAAAAAAAAAAAAAAAAAAAAAAAAAAAAAAAAAAAAAAAAAAAAAAAAAAAAAAAAAAAAAAAAAAAAAAAAAAAAAAAAAAAAAAAAAAAAAAABQ3hPdf3Nvcngba+ShvCe6/ube5PA218gAAAAAAAAAAAAAAAAAAEV6280+N9p8ilKiK9beafG+0+RSj2nuoHSOijf7sGAhKYAAAAAAAAAAAAAAAAAAAAAAAAAAAAAAAAAAAAAAAAAAAAAAAAAAAAAAAAAAAAAAAAAAAAAAAAAAAAAAAAAAAAAAAAAAAAAAAAAAAAAAAAAAAAAAAAAAZzRPmnwXt/kVMGzmifNPgvb/ACKn3V96HWo0tHfCVAFk0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vCe6/ube5PA218lDeE91/c29yeBtr5AAAAAAAAAAAAAAAAAAAAAAAAAAAAAAAAAAAAAAAAAAAAAAAAAAAAAAAAAAAAAAAAAAAAAAAAAAAAAAAAAAAAAAAAAAAAAAAAAAAAAAAAAAAAAAAAAAAAAAAAAAAAAAAAAAAAAAAAAAAAAAAAAAAAAAAAAAAAAAAAAAAAAAAAAAAAAAAAAAAAAAAobwnuv7m3uTwNtfJQ3hPdf3Nvcngba+QAAAAAAAAAAAAAAAAAACK9beafG+0+RSlRFetvNPjfafIpR7T3UDpHRRv8AdgwEJTAAAAAAAAAAAAAAAAAAAAAAAAAAAAAAAAAAAAAAAAAAAAAAAAAAAAAAAAAAAAAAAAAAAAAAAAAAAAAAAAAAAAAAAAAAAAAAAAAAAAAAAAAAAAAAAAAADOaJ80+C9v8AIqYNnNE+afBe3+RU+6vvQ61Glo74SoAsmjAAAAAAAAAAAAAAAAAAAAAAAAAAGg6/1BmeVZzZsYDE8laqw9Nc08nTVz8aqN/PE9qG/Is2qeaHD+xafl1p/RtCjTr+qlHXHUMd9Gef/Z/+Tb+afRnn/wBn/wCTb+a14aG61OCOEP1sP0Z5/wDZ/wDk2/mn0Z5/9n/5Nv5rXgutTgjhA2H6M8/+z/8AJt/NPozz/wCz/wDJt/Na8F1qcEcIGw/Rnn/2f/k2/mn0Z5/9n/5Nv5rXgutTgjhA2H6M8/8As/8AybfzT6M8/wDs/wDybfzWvBdanBHCBsP0Z5/9n/5Nv5p9Gef/AGf/AJNv5rXgutTgjhA2H6M8/wDs/wDybfzT6M8/+z/8m381rwXWpwRwgbD9Gef/AGf/AJNv5p9Gef8A2f8A5Nv5rXgutTgjhA2H6M8/+z/8m380+jPP/s//ACbfzWvBdanBHCBsP0Z5/wDZ/wDk2/mn0Z5/9n/5Nv5rXgutTgjhA2H6M8/+z/8AJt/NPozz/wCz/wDJt/Na8F1qcEcIGw/Rnn/2f/k2/mn0Z5/9n/5Nv5rXgutTgjhA2H6M8/8As/8AybfzT6M8/wDs/wDybfzWvBdanBHCBsP0Z5/9n/5Nv5p9Gef/AGf/AJNv5rXgutTgjhA2H6M8/wDs/wDybfzT6M8/+z/8m381rwXWpwRwgbD9Gef/AGf/AJNv5p9Gef8A2f8A5Nv5rXgutTgjhA2H6M8/+z/8m380+jPP/s//ACbfzWvBdanBHCBsP0Z5/wDZ/wDk2/mn0Z5/9n/5Nv5rXgutTgjhA2H6M8/+z/8AJt/NPozz/wCz/wDJt/Na8F1qcEcIGw/Rnn/2f/k2/mn0Z5/9n/5Nv5rXgutTgjhA2H6M8/8As/8AybfzT6M8/wDs/wDybfzWvBdanBHCBsP0Z5/9n/5Nv5p9Gef/AGf/AJNv5rXgutTgjhA2H6M8/wDs/wDybfzT6M8/+z/8m381rwXWpwRwgbD9Gef/AGf/AJNv5p9Gef8A2f8A5Nv5rXgutTgjhA2H6M8/+z/8m380+jPP/s//ACbfzWvBdanBHCBsP0Z5/wDZ/wDk2/mn0Z5/9n/5Nv5rXgutTgjhA2H6M8/+z/8AJt/NPozz/wCz/wDJt/Na8F1qcEcIGw/Rnn/2f/k2/mn0Z5/9n/5Nv5rXgutTgjhA2H6M8/8As/8AybfzT6M8/wDs/wDybfzWvBdanBHCBsP0Z5/9n/5Nv5p9Gef/AGf/AJNv5rXgutTgjhA2H6M8/wDs/wDybfzT6M8/+z/8m381rwXWpwRwgbD9Gef/AGf/AJNv5p9Gef8A2f8A5Nv5rXgutTgjhA2H6M8/+z/8m380+jPP/s//ACbfzWvBdanBHCBsP0Z5/wDZ/wDk2/mn0Z5/9n/5Nv5rXgutTgjhA2H6M8/+z/8AJt/NPozz/wCz/wDJt/Na8F1qcEcIGw/Rnn/2f/k2/mn0Z5/9n/5Nv5rXgutTgjhA2H6M8/8As/8AybfzT6M8/wDs/wDybfzWvBdanBHCBsP0Z5/9n/5Nv5p9Gef/AGf/AJNv5rXgutTgjhA2H6M8/wDs/wDybfzT6M8/+z/8m381rwXWpwRwgbD9Gef/AGf/AJNv5p9Gef8A2f8A5Nv5rXgutTgjhA2H6M8/+z/8m380+jPP/s//ACbfzWvBdanBHCBsP0Z5/wDZ/wDk2/mn0Z5/9n/5Nv5rXgutTgjhA2H6M8/+z/8AJt/NPozz/wCz/wDJt/Na8F1qcEcIGw/Rnn/2f/k2/mn0Z5/9n/5Nv5rXgutTgjhA2H6M8/8As/8AybfzT6M8/wDs/wDybfzWvBdanBHCBsP0Z5/9n/5Nv5p9Gef/AGf/AJNv5rXgutTgjhA2H6M8/wDs/wDybfzT6M8/+z/8m381rwXWpwRwgbD9Gef/AGf/AJNv5p9Gef8A2f8A5Nv5rXgutTgjhA2H6M8/+z/8m380+jPP/s//ACbfzWvBdanBHCBsP0Z5/wDZ/wDk2/mn0Z5/9n/5Nv5rXgutTgjhA2H6M8/+z/8AJt/NPozz/wCz/wDJt/Na8F1qcEcIGw/Rnn/2f/k2/mn0Z5/9n/5Nv5rXgutTgjhA2H6M8/8As/8AybfzT6M8/wDs/wDybfzWvBdanBHCBsP0Z5/9n/5Nv5p9Gef/AGf/AJNv5rXgutTgjhA2H6M8/wDs/wDybfzT6M8/+z/8m381rwXWpwRwgbD9Gef/AGf/AJNv5p9Gef8A2f8A5Nv5rXgutTgjhA2H6M8/+z/8m380+jPP/s//ACbfzWvBdanBHCBsP0Z5/wDZ/wDk2/mn0Z5/9n/5Nv5rXgutTgjhA2H6M8/+z/8AJt/NZnR+ps3zDUeEwuMxfKWLnH41PJURv3UVTHPEb+mIaK2HZ/5rsB+U8HU42iz1UVVOYoR/E/8AkbBMgDKvwAAAAAAAAAAAAAAAAAAAAAAAAAAAAAAAAAAAAAAAAAAAAAAAAAAAAAAAAAAAAAAAAAAAAAAAAAAAAAAAAAAAAAAAAAAAAAAAAAAAAAAAAAAAAAAAAAAAAAAAAAAAAAAAAAAAAAAAAAAAAAAAAAAAAAAAAAAAAAAAAAAAAABQ3hPdf3Nvcngba+ShvCe6/ube5PA218gAAAAAAAAAAAAAAAAAAAAAAAAAAAAAAAAAAAAAAAAAAAAAAAAAAAAAAAAAAAAAAAAAAAAAAAAAAAAAAAAAAAAAAAAAAAAAAAAAAAAAAAAAAAAAAAAAAAAAAAAAAAAAAAAAAAAAAAAAAAAAAAAAAAAAAAAAAAAAAAAAAAAAAAAAAAAAAAAAAAAAAUN4T3X9zb3J4G2vkobwnuv7m3uTwNtfIAAAAAAAAAAAAAAAAAABFetvNPjfafIpSoivW3mnxvtPkUo9p7qB0joo3+7BgISmAAAAAAAAAAAAAAAAAAAAAAAAAAAAAAAAAAAAAAAAAAAAAAAAAAAAAAAAAAAAAAAAAAAAAAAAAAAAAAAAAAAAAAAAAAAAAAAAAAAAAAAAAAAAAAAAAAGc0T5p8F7f5FTBs5onzT4L2/yKn3V96HWo0tHfCVAFk0YAAAAAAAAAAAAAAAAAAAAAAAAAAizap5ocP7Fp+XWlNFm1TzQ4f2LT8utY9F6xG6RpoDTP0AAAAAAAAAAAAAAAAAAAAAAAAAAAAAAAAAAAAAAAAAAAAAAAAAAAAAAAAAAAAAAAAAAAAAAAAAAAAAAAAAAAAAAAAAAAAAAAAAAAAAAAAAAAAAAAAAAbDs/812A/KeDqa82HZ/5rsB+U8HU4WrQ0908hMgDHvwAAAAAAAAAAAAAAAAAAAAAAAAAAAAAAAAAAAAAAAAAAAAAAAAAAAAAAAAAAAAAAAAAAAAAAAAAAAAAAAAAAAAAAAAAAAAAAAAAAAAAAAAAAAAAAAAAAAAAAAAAAAAAAAAAAAAAAAAAAAAAAAAAAAAAAAAAAAAAAAAAAAAABQ3hPdf3Nvcngba+ShvCe6/ube5PA218gAAAAAAAAAAAAAAAAAAAAAAAAAAAAAAAAAAAAAAAAAAAAAAAAAAAAAAAAAAAAAAAAAAAAAAAAAAAAAAAAAAAAAAAAAAAAAAAAAAAAAAAAAAAAAAAAAAAAAAAAAAAAAAAAAAAAAAAAAAAAAAAAAAAAAAAAAAAAAAAAAAAAAAAAAAAAAAAAAAAAAAUN4T3X9zb3J4G2vkobwnuv7m3uTwNtfIAAAAAAAAAAAAAAAAAABFetvNPjfafIpSoivW3mnxvtPkUo9p7qB0joo3+7BgISmAAAAAAAAAAAAAAAAAAAAAAAAAAAAAAAAAAAAAAAAAAAAAAAAAAAAAAAAAAAAAAAAAAAAAAAAAAAAAAAAAAAAAAAAAAAAAAAAAAAAAAAAAAAAAAAAAAGc0T5p8F7f5FTBs5onzT4L2/yKn3V96HWo0tHfCVAFk0YAAAAAAAAAAAAAAAAAAAAAAAAAAizap5ocP7Fp+XWlNFm1TzQ4f2LT8utY9F6xG6RpoDTP0AAAAAAAAAAAAAAAAAAAAAAAAAAAAAAAAAAAAAAAAAAAAAAAAAAAAAAAAAAAAAAAAAAAAAAAAAAAAAAAAAAAAAAAAAAAAAAAAAAAAAAAAAAAAAAAAAAbDs/812A/KeDqa82HZ/5rsB+U8HU4WrQ0908hMgDHvwAAAAAAAAAAAAAAAAAAAAAAAAAAAAAAAAAAAAAAAAAAAAAAAAAAAAAAAAAAAAAAAAAAAAAAAAAAAAAAAAAAAAAAAAAAAAAAAAAAAAAAAAAAAAAAAAAAAAAAAAAAAAAAAAAAAAAAAAAAAAAAAAAAAAAAAAAAAAAAAAAAAAABQ3hPdf3Nvcngba+ShvCe6/ube5PA218gAAAAAAAAAAAAAAAAAAAAAAAAAAAAAAAAAAAAAAAAAAAAAAAAAAAAAAAAAAAAAAAAAAAAAAAAAAAAAAAAAAAAAAAAAAAAAAAAAAAAAAAAAAAAAAAAAAAAAAAAAAAAAAAAAAAAAAAAAAAAAAAAAAAAAAAAAAHxau27vG5K5RXxZ4tXFmJ3T2p9VTHhFbXM31JqrFaV0vicRZyfC3pwtcYWZivG3oni1b5jnmnjc0Ux09PPvjdN3BW0vnWk9nGLweosvu4DFX8xuYm3auzHGm3Nq1ETMRM7uemrmndPN0AmKqqKaZqqmIpiN8zPREMdgc+yfMMTOHwGa4DFYiN++1ZxNFdUbvUid6pPCm2i5ln+sa9E5Ddv+J+ErpsX7WH3zVi8TO7ykxHPMUzMUxT3W/p5t0dZ/sh19pPJKdQZhk97DYWzuuVXbN+iu5Y7VVUUVTVT6/Y7O4HoaIP4Lm03F6307isqz29N7Osq4v/AF6p8tiLNXNTVV26omN0z2d9M9MynAAAAAAAAAAAAAAAAAAAAAAAFDeE91/c29yeBtr5KG8J7r+5t7k8DbXyAAAAAAAAAAAAAAAAAAARXrbzT432nyKUqIr1t5p8b7T5FKPae6gdI6KN/uwYCEpgAAAAAAAAAAAAAAAAAAAAAAAAAAAAAAAAAAAAAAAAAAAAAAAAAAAAAAAAAAAAAAAAAAAAAAAAAAAAAAAAAAAAAAAAAAAAAAAAAAAAAAAAAAAAAAAAABnNE+afBe3+RUwbOaJ80+C9v8ip91feh1qNLR3wlQBZNGAAAAAAAAAAAAAAAAAAAAAAAAAAIs2qeaHD+xafl1pTRZtU80OH9i0/LrWPResRukaaA0z9AAAAAAAAAAAAAAAAAAAAAAAAAAAAAAAAAAAAAAAAAAAAAAAAAAAAAAAAAAAAAAAAAAAAAAAAAAAAAAAAAAAAAAAAAAAAAAAAAAAAAAAAAAAAAAAAAAGw7P8AzXYD8p4OprzYdn/muwH5TwdThatDT3TyEyAMe/AAAAAAAAAAAAAAAAAAAAAAAAAAAAAAAAAAAAAAAAAAAAAAAAAAAAAAAAAAAAAAAAAAAAAAAAAAAAAAAAAAAAAAAAAAAAAAAAAAAAAAAAAAAAAAAAAAAAAAAAAAAAAAAAAAAAAAAAAAAAAAAAAAAAAAAAAAAAAAAAAAAAAAFDeE91/c29yeBtr5KG8J7r+5t7k8DbXyAAAAAAAAAAAAAAAAAAAAAAAAAAAAAAAAAAAAAAAAAAAAAAAAAAAAAAAAAAAAAAAAAAAAAAAAAAAAAAAAAAAAAAAAAAAAAAAAAAAAAAAAAAAAAAAAAAAAAAAAAAAAAAAAAAAAAAAAAAAAAAAAAAAAAAAAAdPOcRXhMox2Jtc9yzYuXKebfzxTMx+53Hzdt0XrVdu7TFVuumaaqZ7MT0wCk/A9yjDZttTxWOx9MXruX4GvEWePz7rtVdNPH9eIqq/HMSufnGYWcpyjHZjip3YfCWK8RcntU0UzVPehRHTOb5hsJ2z42jGYa5fsYaqvCX7ceVm/hqpiqmumejfMRRXHrbuZJW2zhC5LqTQuKyLSdnHxiMxpi3iL2Itxbi1a376qY3TO+Z3cXtbpnnBqvBYyqvVu2fF59mdPK1YO3ezCuqqN8TfuVbo/H5eqqPVpXSx2EsY/BYjB4u3Tdw2It1WrtFXRVTVG6Yn14lA3A40pdyjQuOz3F25ovZzejkuNHPNi3vimfx1VV+vERLYds22rING5RmeX5djqMXqeKarFrDWomeQuTH09yeiOLv37t++eaPVgIE4I1yvBbZ8ThbVc1W68DiLNU9uKa6ZiffphdpUbgVaZv3s+zrU963MYWxY6hs1THNXcrmmqrd/hppjf/jhbkAAAAAAAAAAAAAAAAAAAAAAFDeE91/c29yeBtr5KG8J7r+5t7k8DbXyAAAAAAAAAAAAAAAAAAARXrbzT432nyKUqIr1t5p8b7T5FKPae6gdI6KN/uwYCEpgAAAAAAAAAAAAAAAAAAAAAAAAAAAAAAAAAAAAAAAAAAAAAAAAAAAAAAAAAAAAAAAAAAAAAAAAAAAAAAAAAAAAAAAAAAAAAAAAAAAAAAAAAAAAAAAAABnNE+afBe3+RUwbOaJ80+C9v8ip91feh1qNLR3wlQBZNGAAAAAAAAAAAAAAAAAAAAAAAAAAIs2qeaHD+xafl1pTRZtU80OH9i0/LrWPResRukaaA0z9AAAAAAAAAAAAAAAAAAAAAAAAAAAAAAAAAAAAAAAAAAAAAAAAAAAAAAAAAAAAAAAAAAAAAAAAAAAAAAAAAAAAAAAAAAAAAAAAAAAAAAAAAAAAAAAAAAGw7P/NdgPyng6mvNh2f+a7AflPB1OFq0NPdPITIAx78AAAAAAAAAAAAAAAAAAAAAAAAAAAAAAAAAAAAAAAAAAAAAAAAAAAAAAAAAAAAAAAAAAAAAAAAAAAAAAAAAAAAAAAAAAAAAAAAAAAAAAAAAAAAAAAAAAAAAAAAAAAAAAAAAAAAAAAAAAAAAAAAAAAAAAAAAAAAAAAAAAAAAAUN4T3X9zb3J4G2vkobwnuv7m3uTwNtfIAAAAAAAAAAAAAAAAAAAAAAAAAAAAAAAAAAAAAAAAAAAAAAAAAAAAAAAAAAAAAAAAAAAAAAAAAAAAAAAAAAAAAAAAAAAAAAAAAAAAAAAAAAAAAAAAAAAAAAAAAAAAAAAAAAAAAAAAAAAAAAAAAAAAAAAAAAGg7VNlWndpGGteLFu7h8wsU8WzjsNMU3aY6eLO+Jiqnf2J6OfdMb5Rjp7gq5Bgs0t4jOc8xuZ4WiqKupabMWIr9SqqKpmY9bdPqpc2kbRdPbPcsoxWoMVMXbu/kMJZjj3r0x08WnfHN6szEeqrtnvCwzW5eqjIdN4GxZifK1Y29XdqmO3MU8Xd62+fXBbTCYezg8LZw2FtUWcPZoi3bt26eLTRTEboiIjoiIVu1Rwcsx1btOznPM2znC4TJsZipvU0YaKrmImndHNPGiKaZ5unfV6zbeDhtVzvab9EXi9hctw/id1PyXUVuujjcpyu/jcaurf9JG7du7LP7adrOXbMcHl838NVj8wxlyOJhaK+JMWomOPXM7p3dqI7Mz6kg3TSunss0rkOEyfI8NThsBhqeLRRHPMz0zVM9mZnnmWWYXRup8r1hp3CZ1kd/lsFiKd8b43VUVR00VR2Konpj/AG3SzQAAAAAAAAAAAAAAAAAAAAAAKG8J7r+5t7k8DbXyUN4T3X9zb3J4G2vkAAAAAAAAAAAAAAAAAAAivW3mnxvtPkUpURXrbzT432nyKUe091A6R0Ub/dgwEJTAAAAAAAAAAAAAAAAAAAAAAAAAAAAAAAAAAAAAAAAAAAAAAAAAAAAAAAAAAAAAAAAAAAAAAAAAAAAAAAAAAAAAAAAAAAAAAAAAAAAAAAAAAAAAAAAAADOaJ80+C9v8ipg2c0T5p8F7f5FT7q+9DrUaWjvhKgCyaMAAAAAAAAAAAAAAAAAAAAAAAAAARZtU80OH9i0/LrSmizap5ocP7Fp+XWsei9YjdI00Bpn6AAAAAAAAAAAAAAAAAAAAAAAAAAAAAAAAAAAAAAAAAAAAAAAAAAAAAAAAAAAAAAAAAAAAAAAAAAAAAAAAAAAAAAAAAAAAAAAAAAAAAAAAAAAAAAAAAANh2f8AmuwH5TwdTXmw7P8AzXYD8p4OpwtWhp7p5CZAGPfgAAAAAAAAAAAAAAAAAAAAAAAAAAAAAAAAAAAAAAAAAAAAAAAAAAAAAAAAAAAAAAAAAAAAAAAAAAAAAAAAAAAAAAAAAAAAAAAAAAAAAAAAAAAAAAAAAAAAAAAAAAAAAAAAAAAAAAAAAAAAAAAAAAAAAAAAAAAAAAAAAAAAAChvCe6/ube5PA218lDeE91/c29yeBtr5AAAAAAAAAAAAAAAAAAAAAAAAAAAAAAAAAAAAAAAAAAAAAAAAAAAAAAAAAAAAAAAAAAAAAAAAAAAAAAAAAAAAAAAAAAAAAAAAAAAAAAAAAAAAAAAAAAAAAAAAAAAAAAAAAAAAAAAAAAAAAAAAAAAAAAAAAPm5XTbt1V3KopopiapmeiIh9OnnOGrxmT47DWp3XL1i5bpntTNMxH7wUQw+Gzfbztnvx1RVatYmuq5ylccaMJhKJ5oin1ImI3c2+qrfPTMp81tsP0LpXZXqLFYPKq8RmWEy69dt4zE366rnHpomYq3RMUxz9qmEUcDrMMPlm1XG4HHbrOJxmAuYezFfNM3Ka6K5o9fdTVPtVpNs/Wl1f8AgvEeDkEEcBr/APO3uL/9YTnte0HgdoOjcXlmJtUdXUUVXMDiJiONZvRHNunuZ5omOzHqxExBvAa//O3uL/8AWFmNQ5vhMgyLH5tmNyLeEwVmq/cqmexTG/dHqz0RHbkFUeBZqLEYXVOdaavV1dS4nD9WUUVf2Ltuqmmd0diZpq5/8ELfKT8EHD3sw2wYvHRTuos4G/euTHRE1V0xEfG7y7AAAAAAAAAAAAAAAAAAAAAAAKG8J7r+5t7k8DbXyUN4T3X9zb3J4G2vkAAAAAAAAAAAAAAAAAAAivW3mnxvtPkUpURXrbzT432nyKUe091A6R0Ub/dgwEJTAAAAAAAAAAAAAAAAAAAAAAAAAAAAAAAAAAAAAAAAAAAAAAAAAAAAAAAAAAAAAAAAAAAAAAAAAAAAAAAAAAAAAAAAAAAAAAAAAAAAAAAAAAAAAAAAAADOaJ80+C9v8ipg2c0T5p8F7f5FT7q+9DrUaWjvhKgCyaMAAAAAAAAAAAAAAAAAAAAAAAAAARZtU80OH9i0/LrSmizap5ocP7Fp+XWsei9YjdI00Bpn6AAAAAAAAAAAAAAAAAAAAAAAAAAAAAAAAAAAAAAAAAAAAAAAAAAAAAAAAAAAAAAAAAAAAAAAAAAAAAAAAAAAAAAAAAAAAAAAAAAAAAAAAAAAAAAAAAANh2f+a7AflPB1NebDs/8ANdgPyng6nC1aGnunkJkAY9+AAAAAAAAAAAAAAAAAAAAAAAAAAAAAAAAAAAAAAAAAAAAAAAAAAAAAAAAAAAAAAAAAAAAAAAAAAAAAAAAAAAAAAAAAAAAAAAAAAAAAAAAAAAAAAAAAAAAAAAAAAAAAAAAAAAAAAAAAAAAAAAAAAAAAAAAAAAAAAAAAAAAAAKG8J7r+5t7k8DbXyUN4T3X9zb3J4G2vkAAAAAAAAAAAAAAAAAAAAAAAAAAAAAAAAAAAAAAAAAAAAAAAAAAAAAAAAAAAAAAAAAAAAAAAAAAAAAAAAAAAAAAAAAAAAAAAAAAAAAAAAAAAAAAAAAAAAAAAAAAAAAAAAAAAAAAAAAAAAAAAAAAAAAAAAAACnXCQ2WZrpbVN7XGkqL8ZfevdV3qsNvivA39++a+bniiZ8txuxMzE7ubfisRwjs6zbQWbac1HlWHxt/G4O5hYx9m5yNUcamY41dG6Yqnn7HFXamIqiYmImJ5piUYaq2E7P9R4ivEX8ljBYmud9VzAXJsb57fEjym/1eKCq+wba1Y2W28/m9lN3MrmY8hxIovxaijk+U6Z4s9PKR2Ow4dpu13VW1TEWMppw/U2X13Y5HLMFFVdV6vf5XjT01zv6I3RHqb+dYi3wXtB0XYqqxGeXKe4qxVG7vW4nvpF0Rs10lomeU07k1jD4mY3Tia5m7emOzHHqmZiJ7UboBqXBv2ZXNnulLt7NqaYz7M5puYmmJ38jRETxLW/szG+ZmY7M7ufdEpdAAAAAAAAAAAAAAAAAAAAAAAFDeE91/c29yeBtr5KG8J7r+5t7k8DbXyAAAAAAAAAAAAAAAAAAARXrbzT432nyKUqIr1t5p8b7T5FKPae6gdI6KN/uwYCEpgAAAAAAAAAAAAAAAAAAAAAAAAAAAAAAAAAAAAAAAAAAAAAAAAAAAAAAAAAAAAAAAAAAAAAAAAAAAAAAAAAAAAAAAAAAAAAAAAAAAAAAAAAAAAAAAAABnNE+afBe3+RUwbOaJ80+C9v8ip91feh1qNLR3wlQBZNGAAAAAAAAAAAAAAAAAAAAAAAAAAIs2qeaHD+xafl1pTRZtU80OH9i0/LrWPResRukaaA0z9AAAAAAAAAAAAAAAAAAAAAAAAAAAAAAAAAAAAAAAAAAAAAAAAAAAAAAAAAAAAAAAAAAAAAAAAAAAAAAAAAAAAAAAAAAAAAAAAAAAAAAAAAAAAAAAAAAGw7P/NdgPyng6mvNh2f+a7AflPB1OFq0NPdPITIAx78AAAAAAAAAAAAAAAAAAAAAAAAAAAAAAAAAAAAAAAAAAAAAAAAAAAAAAAAAAAAAAAAAAAAAAAAAAAAAAAAAAAAAAAAAAAAAAAAAAAAAAAAAAAAAAAAAAAAAAAAAAAAAAAAAAAAAAAAAAAAAAAAAAAAAAAAAAAAAAAAAAAAAAUN4T3X9zb3J4G2vkobwnuv7m3uTwNtfIAAAAAAAAAAAAAAAAAAAAAAAAAAAAAAAAAAAAAAAAAAAAAAAAAAAAAAAAAAAAAAAAAAAAAAAAAAAAAAAAAAAAAAAAAAAAAAAAAAAAAAAAAAAAAAAAAAAAAAAAAAAAAAAAAAAAAAAAAAAAAAAAAAAAAAAAFRfJZZv6V8B+k1/wADyWWb+lfAfpNf8EzeR92Y+ln/AF+K/mHkfdmPpZ/1+K/mAhnyWWb+lfAfpNf8DyWWb+lfAfpNf8EzeR92Y+ln/X4r+YeR92Y+ln/X4r+YCGfJZZv6V8B+k1/wPJZZv6V8B+k1/wAEzeR92Y+ln/X4r+YeR92Y+ln/AF+K/mA1/YVtvx20vV2LyfGZNhsDbsYGvFxctXqq5mablujdumPt5n8SdGl6K2XaO0Tmt3MtMZP1DjbtmcPXc6qvXd9uaqapjdXXMdNNPPu38zdAAAAAAAAAAAAAAAAAAAAAAAUN4T3X9zb3J4G2vkobwnuv7m3uTwNtfIAAAAAAAAAAAAAAAAAABFetvNPjfafIpSoivW3mnxvtPkUo9p7qB0joo3+7BgISmAAAAAAAAAAAAAAAAAAAAAAAAAAAAAAAAAAAAAAAAAAAAAAAAAAAAAAAAAAAAAAAAAAAAAAAAAAAAAAAAAAAAAAAAAAAAAAAAAAAAAAAAAAAAAAAAAAGc0T5p8F7f5FTBs5onzT4L2/yKn3V96HWo0tHfCVAFk0YAAAAAAAAAAAAAAAAAAAAAAAAAAjXaXheWz2xVx+Luw1MdG/+1UkppOt7NFzNbU10755CI6ftqnC0W+ej6GXoz9P/ACeaXYqFCnW9msjrhH3UH3T4v9TqD7p8X+rYOprPcd+Tqaz3HflA+cK3FPCit7pZcPrPu1/qD7p8X+p1B90+L/VsHU1nuO/J1NZ7jvyfOFbinhRLpZcPrPu1/qD7p8X+p1B90+L/AFbB1NZ7jvydTWe478nzhW4p4US6WXD6z7tf6g+6fF/qdQfdPi/1bB1NZ7jvydTWe478nzhW4p4US6WXD6z7tf6g+6fF/qdQfdPi/wBWwdTWe478nU1nuO/J84VuKeFEullw+s+7X+oPunxf6nUH3T4v9WwdTWe478nU1nuO/J84VuKeFEullw+s+7X+oPunxf6nUH3T4v8AVsHU1nuO/J1NZ7jvyfOFbinhRLpZcPrPu1/qD7p8X+p1B90+L/VsHU1nuO/J1NZ7jvyfOFbinhRLpZcPrPu1/qD7p8X+p1B90+L/AFbB1NZ7jvydTWe478nzhW4p4US6WXD6z7tf6g+6fF/qdQfdPi/1bB1NZ7jvydTWe478nzhW4p4US6WXD6z7tf6g+6fF/qdQfdPi/wBWwdTWe478nU1nuO/J84VuKeFEullw+s+7X+oPunxf6nUH3T4v9WwdTWe478nU1nuO/J84VuKeFEullw+s+7X+oPunxf6nUH3T4v8AVsHU1nuO/J1NZ7jvyfOFbinhRLpZcPrPu1/qD7p8X+p1B90+L/VsHU1nuO/J1NZ7jvyfOFbinhRLpZcPrPu1/qD7p8X+p1B90+L/AFbB1NZ7jvydTWe478nzhW4p4US6WXD6z7tf6g+6fF/qdQfdPi/1bB1NZ7jvydTWe478nzhW4p4US6WXD6z7tf6g+6fF/qdQfdPi/wBWwdTWe478nU1nuO/J84VuKeFEullw+s+7X+oPunxf6nUH3T4v9WwdTWe478nU1nuO/J84VuKeFEullw+s+7X+oPunxf6nUH3T4v8AVsHU1nuO/J1NZ7jvyfOFbinhRLpZcPrPu1/qD7p8X+p1B90+L/VsHU1nuO/J1NZ7jvyfOFbinhRLpZcPrPu1/qD7p8X+p1B90+L/AFbB1NZ7jvydTWe478nzhW4p4US6WXD6z7tf6g+6fF/qdQfdPi/1bB1NZ7jvydTWe478nzhW4p4US6WXD6z7tf6g+6fF/qdQfdPi/wBWwdTWe478nU1nuO/J84VuKeFEullw+s+7X+oPunxf6nUH3T4v9WwdTWe478nU1nuO/J84VuKeFEullw+s+7X+oPunxf6nUH3T4v8AVsHU1nuO/J1NZ7jvyfOFbinhRLpZcPrPu1/qD7p8X+p1B90+L/VsHU1nuO/J1NZ7jvyfOFbinhRLpZcPrPu1/qD7p8X+p1B90+L/AFbB1NZ7jvydTWe478nzhW4p4US6WXD6z7tf6g+6fF/qdQfdPi/1bB1NZ7jvydTWe478nzhW4p4US6WXD6z7tf6g+6fF/qdQfdPi/wBWwdTWe478nU1nuO/J84VuKeFEullw+s+7X+oPunxf6nUH3T4v9WwdTWe478nU1nuO/J84VuKeFEullw+s+7X+oPunxf6nUH3T4v8AVsHU1nuO/J1NZ7jvyfOFbinhRLpZcPrPu1/qD7p8X+p1B90+L/VsHU1nuO/J1NZ7jvyfOFbinhRLpZcPrPu1/qD7p8X+p1B90+L/AFbB1NZ7jvydTWe478nzhW4p4US6WXD6z7tf6g+6fF/qdQfdPi/1bB1NZ7jvydTWe478nzhW4p4US6WXD6z7tf6g+6fF/qdQfdPi/wBWwdTWe478nU1nuO/J84VuKeFEullw+s+7X+oPunxf6nUH3T4v9WwdTWe478nU1nuO/J84VuKeFEullw+s+7X+oPunxf6nUH3T4v8AVsHU1nuO/J1NZ7jvyfOFbinhRLpZcPrPu1/qD7p8X+p1B90+L/VsHU1nuO/J1NZ7jvyfOFbinhRLpZcPrPu1/qD7p8X+p1B90+L/AFbB1NZ7jvydTWe478nzhW4p4US6WXD6z7tf6g+6fF/qdQfdPi/1bB1NZ7jvydTWe478nzhW4p4US6WXD6z7tf6g+6fF/qdQfdPi/wBWwdTWe478nU1nuO/J84VuKeFEullw+s+7X+oPunxf6nUH3T4v9WwdTWe478nU1nuO/J84VuKeFEullw+s+7X+oPunxf6nUH3T4v8AVsHU1nuO/J1NZ7jvyfOFbinhRLpZcPrPu1/qD7p8X+p1B90+L/VsHU1nuO/J1NZ7jvyfOFbinhRLpZcPrPu1/qD7p8X+p1B90+L/AFbB1NZ7jvydTWe478nzhW4p4US6WXD6z7tf6g+6fF/qdQfdPi/1bB1NZ7jvydTWe478nzhW4p4US6WXD6z7tf6g+6fF/qdQfdPi/wBWwdTWe478nU1nuO/J84VuKeFEullw+s+7X+oPunxf6nUH3T4v9WwdTWe478nU1nuO/J84VuKeFEullw+s+7X+oPunxf6nUH3T4v8AVsHU1nuO/J1NZ7jvyfOFbinhRLpZcPrPu1/qD7p8X+p1B90+L/VsHU1nuO/J1NZ7jvyfOFbinhRLpZcPrPu1/qD7p8X+p1B90+L/AFbB1NZ7jvydTWe478nzhW4p4US6WXD6z7tf6g+6fF/qdQfdPi/1bB1NZ7jvydTWe478nzhW4p4US6WXD6z7tf6g+6fF/qdQfdPi/wBWwdTWe478nU1nuO/J84VuKeFEullw+s+7X+oPunxf6nUH3T4v9WwdTWe478nU1nuO/J84VuKeFEullw+s+7X+oPunxf6nUH3T4v8AVsHU1nuO/J1NZ7jvyfOFbinhRLpZcPrPu1/qD7p8X+p1B90+L/VsHU1nuO/J1NZ7jvyfOFbinhRLpZcPrPu1/qD7p8X+p1B90+L/AFbB1NZ7jvydTWe478nzhW4p4US6WXD6z7tf6g+6fF/qdQfdPi/1bB1NZ7jvydTWe478nzhW4p4US6WXD6z7tf6g+6fF/qz2hsJyWqcFXx9+7j8277Sp9dTWe478stpWxboz7C1U07pjjdme4l91fxVWV9KKmZn/APX/AD+KP/v/ABzrrLZ6NXSmjR/71T/7PukEBZqEAAAAAAAAAAAAAAAAAAAAAAAAAAAAAAAAAAAAAAAAAAAAAAAAAAAAAAAAAAAAAAAAAAAAAAAAAAAAAAAAAAAAAAAAAAAAAAAAAAAAAAAAAAAAAAAAAAAAAAAAAAAAAAAAAAAAAAAAAAAAAAAAAAAAAAAAAAAAAAAAAAAAABQ3hPdf3Nvcngba+ShvCe6/ube5PA218gAAAAAAAAAAAAAAAAAAAAAAAAAAAAAAAAAAAAAAAAAAAAAAAAAAAAAAAAAAAAAAAAAAAAAAAAAAAAAAAAAAAAAAAAAAAAAAAAAAAAAAAAAAAAAAAAAAAAAAAAAAAAAAAAAAAAAAAAAAAAAAAAAAAAAAAAAflyum3bqrrqimimJmZnoiIBqm0HaFpvQOBt4jUmPizXd38jh7dPHvXd3TxaY7Hqzuj1USXuFbpSm5MWcjzyujsTVTapmfxceUBxh8726bYcTFi9xKsZcrrpru75owmFonyvN6kbo3c2+qfVmUj7WuD7kOhtmOaagw2bZpi8xwUWd0XOTptVzXeoonysU745qpn6btA3HyV2mPQHOv8r5z8r4V2mopniafziauxEzaiPlI64P2xTIdpGjMbm+cY/NMNiLGYV4SmjC124pmmm3bqiZ41Ezv31z2e07m2bg50aU0zez3SeOxmOw+DpmvGYfFRTNyKOzcpmmIiYjpmJjo3zv5twJc2N7bq9pmtMdlVjJacuwWGwNWJiuu/wApcrqi5RTHREREbq55ufo6U0q08DXL9L3cszDM8upxVGp7NHUuNpvXuNRydVUVU1UUxEbomaOzvmJpnn5+eywAAAAAAAAAAAAAAAAAAAAAAKG8J7r+5t7k8DbXyUN4T3X9zb3J4G2vkAAAAAAAAAAAAAAAAAAAivW3mnxvtPkUpURXrbzT432nyKUe091A6R0Ub/dgwEJTAAAAAAAAAAAAAAAAAAAAAAAAAAAAAAAAAAAAAAAAAAAAAAAAAAAAAAAAAAAAAAAAAAAAAAAAAAAAAAAAAAAAAAAAAAAAAAAAAAAAAAAAAAAAAAAAAADOaJ80+C9v8ipg2c0T5p8F7f5FT7q+9DrUaWjvhKgCyaMAAAAAAAAAAAAAAAAAAAAAAAAAAabrP66WvvMfKqbk03Wf10tfeY+VUp+ndUnfCZYdKwADErsAAAAAAAAAAAAAAAAAAAAAAAAAAAAAAAAAAAAAAAAAAAAAAAAAAAAAAAAAAAAAAAAAAAAAAAAAAAAAAAAAAAAAAAAAAAAAAAAAAAAAAAAAAAAAAAAAAZTTH18w3tvkyxbKaY+vmG9t8mUqxazV+aOblX6OlulvoD0RnQAAAAAAAAAAAAAAAAAAAAAAAAAAAAAAAAAAAAAAAAAAAAAAAAAAAAAAAAAAAAAAAAAAAAAAAAAAAAAAAAAAAAAAAAAAAAAAAAAAAAAAAAAAAAAAAAAAAAAAAAAAAAAAAAAAAAAAAAAAAAAAAAAAAAAAAAAAAAAAAAAAAAAFDeE91/c29yeBtr5KG8J7r+5t7k8DbXyAAAAAAAAAAAAAAAAAAAAAAAAAAAAAAAAAAAAAAAAAAAAAAAAAAAAAAAAAAAAAAAAAAAAAAAAAAAAAAAAAAAAAAAAAAAAAAAAAAAAAAAAAAAAAAAAAAAAAAAAAAAAAAAAAAAAAAAAAAAAAAAAAAAAAAAAAdLPLNzE5LmFix/3buHuUUbu6mmYh3QFLuBdiLFjaZmli9MU4i9lddNrf0zMXbczTHq7o3/iWG4SeFrxexHVFu3TNU02rV3dHaovW6571MqzbatKZ3sl2pxqXT03MPgMRiasXgcVbp302q6t812aux2ao3T00z2efdaDZrm93ajsbw+L1FYw9FecYfE4bE0YemaaOLx7lrfETMzE7o39PSCNeBLmNu5orUGWxVHLYfMIxFVPZ4ty3TTE+/alYrFWbWIw12ziaKa7FyiaLlNXRVTMbpifU3KAZVm2qdg+0rG2KbdM3rW+zds3qZ5HGWJnfTXHqTu3xMc8TviezDctecJrO9R6dxOVZTk9jJ5xVubV7ExiJvXOJMbpijytMUzMc2/nnn5t084OHghYqvC7YcZhcLXNWExGBv0Vdqaaa6aqavX5u/K66rnA00Li8JOYaxzGzVZtYiz1JgYrjdNymaoqruR6m+mmIns+WWjAAAAAAAAAAAAAAAAAAAAAABQ3hPdf3Nvcngba+ShvCe6/ube5PA218gAAAAAAAAAAAAAAAAAAEV6280+N9p8ilKiK9beafG+0+RSj2nuoHSOijf7sGAhKYAAAAAAAAAAAAAAAAAAAAAAAAAAAAAAAAAAAAAAAAAAAAAAAAAAAAAAAAAAAAAAAAAAAAAAAAAAAAAAAAAAAAAAAAAAAAAAAAAAAAAAAAAAAAAAAAAAZzRPmnwXt/kVMGzmifNPgvb/IqfdX3odajS0d8JUAWTRgAAAAAAAAAAAAAAAAAAAAAAAAADTdZ/XS195j5VTcmm6z+ulr7zHyqlP07qk74TLDpWAAYldgAAAAAAAAAAAAAAAAAAAAAAAAAAAAAAAAAAAAAAAAAAAAAAAAAAAAAAAAAAAAAAAAAAAAAAAAAAAAAAAAAAAAAAAAAAAAAAAAAAAAAAAAAAAAAAAAADKaY+vmG9t8mWLZTTH18w3tvkylWLWavzRzcq/R0t0t9AeiM6AAAAAAAAAAAAAAAAAAAAAAAAAAAAAAAAAAAAAAAAAAAAAAAAAAAAAAAAAAAAAAAAAAAAAAAAAAAAAAAAAAAAAAAAAAAAAAAAAAAAAAAAAAAAAAAAAAAAAAAAAAAAAAAAAAAAAAAAAAAAAAAAAAAAAAAAAAAAAAAAAAAAAAobwnuv7m3uTwNtfJQ3hPdf3Nvcngba+QAAAAAAAAAAAAAAAAAAAAAAAAAAAAAAAAAAAAAAAAAAAAAAAAAAAAAAAAAAAAAAAAAAAAAAAAAAAAAAAAAAAAAAAAAAAAAAAAAAAAAAAAAAAAAAAAAAAAAAAAAAAAAAAAAAAAAAAAAAAAAAAAAAAAAAAAAwus9T5Zo/TeMzvO73JYPDU75innqrqnmpopjs1TPNH8FKNfbf9a6qzC5RlONvZHl01brOGwFXFubuxxrseWmr1t0eoC8+Z5dgs1wN3BZnhLGMwd2N1yxftxXRVHqxPNLhyDJcu0/lVnLMlwlrB4CzNU27FqN1NPGqmqd3rzMz+NrmxrEYzFbLdM380vYi9jbmDpqu3MRVVVcqq5+eqaueZ9dz7T9c5bs+0niM6zTfcmJ5PD4emd1V+7O/dRHa6JmZ7ERPT0A7estFad1nhKMNqbKcPj6KN/J1VxNNy3v6eLXTMVU/ilpmUbAdnOWY2nFUZD1RXRPGppxWIuXaI9eiat0/jiVS9VbYdfawzSqac5x+EouVTyWCyuuqzRTHa3UTxqvXqmZNM7XNoGjM1oquZxmOIpomJuYLNKq7tFdPa3V+Wp9emYkHoNat0WbVFq1RTbt0UxTTRTG6KYjoiI7EPpqmzDW+X7QNI4XPMtibc1zNvEYeqrfVYux9NRM9npiYnsxMTzdDawAAAAAAAAAAAAAAAAAAAAAAUN4T3X9zb3J4G2vkobwnuv7m3uTwNtfIAAAAAAAAAAAAAAAAAABFetvNPjfafIpSoivW3mnxvtPkUo9p7qB0joo3+7BgISmAAAAAAAAAAAAAAAAAAAAAAAAAAAAAAAAAAAAAAAAAAAAAAAAAAAAAAAAAAAAAAAAAAAAAAAAAAAAAAAAAAAAAAAAAAAAAAAAAAAAAAAAAAAAAAAAAAGc0T5p8F7f5FTBs5onzT4L2/yKn3V96HWo0tHfCVAFk0YAAAAAAAAAAAAAAAAAAAAAAAAAA03Wf10tfeY+VU3Jpus/rpa+8x8qpT9O6pO+Eyw6VgAGJXYAAAAAAAAAAAAAAAAAAAAAAAAAAAAAAAAAAAAAAAAAAAAAAAAAAAAAAAAAAAAAAAAAAAAAAAAAAAAAAAAAAAAAAAAAAAAAAAAAAAAAAAAAAAAAAAAAAymmPr5hvbfJli2U0x9fMN7b5MpVi1mr80c3Kv0dLdLfQHojOgAAAAAAAAAAAAAAAAAAAAAAAAAAAAAAAAAAAAAAAAAAAAAAAAAAAAAAAAAAAAAAAAAAAAAAAAAAAAAAAAAAAAAAAAAAAAAAAAAAAAAAAAAAAAAAAAAAAAAAAAAAAAAAAAAAAAAAAAAAAAAAAAAAAAAAAAAAAAAAAAAAAAAKG8J7r+5t7k8DbXyUN4T3X9zb3J4G2vkAAAAAAAAAAAAAAAAAAAAAAAAAAAAAAAAAAAAAAAAAAAAAAAAAAAAAAAAAAAAAAAAAAAAAAAAAAAAAAAAAAAAAAAAAAAAAAAAAAAAAAAAAAAAAAAAAAAAAAAAAAAAAAAAAAAAAAAAAAAAAAAAAAAAAAAACo/DX1Leu55kembVcxhrFicfepieaq5XVVRRv9WIpq+GmzYfsvyvQOlsFXXg7VeoL9qm5jMXXRE3Ka6o3zbpn+zTT0bo3b92+VcOFvTOF21Ye/fpmbVWCw92ImOmmKqonv0yuzZuUXrVF21VFduumKqao6JieiQfSkHC51dXnu0jxFsXJnA5LbizFMTzTeriKrk/i8rT7WV0c+zTDZHkmPzXH18TCYKxXiLtX2tMTM7vV5lBNlmXYjaJtuy6vHUcr1XmFeY4zsxxaapu1xPqTu4v44BbvYFs5weg9FYKq7haIz7G2qb2Ov1U+XiaueLW/sRTzRu7MxM9ll9r2gsv1/o/G5fisPbqzCi1VXgcTxY49m7Eb6d09PFmd0THZj8Td3xeu0WLNy7dqii3RTNVVU9ERHPMgp/wKs8u4bWOeZFXVMYfF4OMTFM9i5briPxb6a5+DC4akvBIpqxm2nE4mzTMW6cFiL1Udqma6Yjv1Qu0AAAAAAAAAAAAAAAAAAAAAAChvCe6/ube5PA218lDeE91/c29yeBtr5AAAAAAAAAAAAAAAAAAAIr1t5p8b7T5FKVEV6280+N9p8ilHtPdQOkdFG/3YMBCUwAAAAAAAAAAAAAAAAAAAAAAAAAAAAAAAAAAAAAAAAAAAAAAAAAAAAAAAAAAAAAAAAAAAAAAAAAAAAAAAAAAAAAAAAAAAAAAAAAAAAAAAAAAAAAAAAAAzmifNPgvb/IqYNnNE+afBe3+RU+6vvQ61Glo74SoAsmjAAAAAAAAAAAAAAAAAAAAAAAAAAGm6z+ulr7zHyqm5NN1n9dLX3mPlVKfp3VJ3wmWHSsAAxK7AAAAAAAAAAAAAAAAAAAAAAAAAAAAAAAAAAAAAAAAAAAAAAAAAAAAAAAAAAAAAAAAAAAAAAAAAAAAAAAAAAAAAAAAAAAAAAAAAAAAAAAAAAAAAAAAAAGU0x9fMN7b5MsWymmPr5hvbfJlKsWs1fmjm5V+jpbpb6A9EZ0AAAAAAAAAAAAAAAAAAAAAAAAAAAAAAAAAAAAAAAAAAAAAAAAAAAAAAAAAAAAAAAAAAAAAAAAAAAAAAAAAAAAAAAAAAAAAAAAAAAAAAAAAAAAAAAAAAAAAAAAAAAAAAAAAAAAAAAAAAAAAAAAAAAAAAAAAAAAAAAAAAAAABQ3hPdf3Nvcngba+ShvCe6/ube5PA218gAAAAAAAAAAAAAAAAAAAAAAAAAAAAAAAAAAAAAAAAAAAAAAAAAAAAAAAAAAAAAAAAAAAAAAAAAAAAAAAAAAAAAAAAAAAAAAAAAAAAAAAAAAAAAAAAAAAAAAAAAAAAAAAAAAAAAAAAAAAAAAAAAAAAAAAAVy4YuhsRnGQYHVWXWpuXsqpqtYummN88hVO+K/Wpq37/AFKpnohqGyDhJWdO6bwuSaxwGMxdvB0Raw+MwfFqrm3HNTTXTVNMc0c3Giejdzb+ebdXKKLtuq3cpproqiaaqao3xMT0xMIG1pwY9LZ3j7mMyPG4rIq7k8aqxboi7YiftaZmJp9bjbu1EAiPbtt7nXeUeIOnMHicDk9yqK8TcxMxF3Ebp3xRxaZmKaYmInpmZ3R0bueSeB7oC7k+SYvVuaWZt4rM6Is4OmuN004eJ3zX7eqI3epTE9EsporgyaVyPMLeMzvGYrPblqqKqLF2iLViZ+2ojfNXrTVu7cSnmiimiimiimKaKY3RTEboiO0DrZrmODynLr+PzLE2sLg7FPHu3rtXFpop7cyrbt92+5Nf01jdO6JxU47FY6ibGIxtFM027NueaqmmZiONVMc2+OaInp3px2q5FjNTbO8+ybLItzjcZhptWouVcWnjb46Z7CANnXBbu2sfZxmu8ww9zD25irqDA1VTynqV3JiN0duKY5+3AM3wNNGXss09mWqcdami5mcxYwkVRunkaJnjVetVVze09VY9xYXD2cJhbOGwtqizh7NEW7du3TFNNFMRuiIiOiIhygAAAAAAAAAAAAAAAAAAAAAAobwnuv7m3uTwNtfJQ3hPdf3Nvcngba+QAAAAAAAAAAAAAAAAAACK9beafG+0+RSlRFetvNPjfafIpR7T3UDpHRRv92DAQlMAAAAAAAAAAAAAAAAAAAAAAAAAAAAAAAAAAAAAAAAAAAAAAAAAAAAAAAAAAAAAAAAAAAAAAAAAAAAAAAAAAAAAAAAAAAAAAAAAAAAAAAAAAAAAAAAAAM5onzT4L2/yKmDZzRPmnwXt/kVPur70OtRpaO+EqALJowAAAAAAAAAAAAAAAAAAAAAAAAABpus/rpa+8x8qpuTTdZ/XS195j5VSn6d1Sd8Jlh0rAAMSuwAAAAAAAAAAAAAAAAAAAAAAAAAAAAAAAAAAAAAAAAAAAAAAAAAAAAAAAAAAAAAAAAAAAAAAAAAAAAAAAAAAAAAAAAAAAAAAAAAAAAAAAAAAAAAAAAABlNMfXzDe2+TLFsppj6+Yb23yZSrFrNX5o5uVfo6W6W+gPRGdAAAAAAAAAAAAAAAAAAAAAAAAAAAAAAAAAAAAAAAAAAAAAAAAAAAAAAAAAAAAAAAAAAAAAAAAAAAAAAAAAAAAAAAAAAAAAAAAAAAAAAAAAAAAAAAAAAAAAAAAAAAAAAAAAAAAAAAAAAAAAAAAAAAAAAAAAAAAAAAAAAAAAAUN4T3X9zb3J4G2vkobwnuv7m3uTwNtfIAAAAAAAAAAAAAAAAAAAAAAAAAAAAAAAAAAAAAAAAAAAAAAAAAAAAAAAAAAAAAAAAAAAAAAAAAAAAAAAAAAAAAAAAAAAAAAAAAAAAAAAAAAAAAAAAAAAAAAAAAAAAAAAAAAAAAAAAAAAAAAAAAAAAAAAAAAAAAAAAAAAAHxfvW8PYuXr9ym3Zt0zXXXXO6mmmI3zMz2I3Kj7T+Ezm+KzW7l2z21bw2Dor5OjHXbUXL1+d+7fRRV5WmJ7ETEzPN0dCUuFrqW7kOyi7hMLcmi/m+IpwUzTO6Yt7prr/FMU8WfUqRtwMdE4PGV5pq7MLFF67hbsYPBceN8W6+LFVdceruqoiJ7G+QabVqfb1Rh/FGqNVRY3cfjzl08Xd07+LxN278W5tey3hNZpYzSzl+0K3axGDuVRRVmFm1Fu7Zno310U+Vqp7e6ImOfp6FuVQ+GXojB5ZmGV6ry2xRYnMK6sNjYojdFV2I41Ff+KYiqJ/wx2d4LdWbtu9aou2a6blqumKqK6Z3xVE88TE9mH0hvgn6ku5/skwuHxNya7+U368DvqnnmiIiqj8UU1xTH+FMgAAOHG4vD4HB3sXjb9rD4azRNy5du1RTTRTHPMzM80QrRtD4U2GweKu4PQ2WW8dxJmnq/G8am3VPbptxuqmPVmY9Zr/C/2i38bndOicqvVU4LCRTcx/En/vXZiKqbc9uKYmJ3d1P2sN+2CbCMr0/lGEzrV+BtY7P79MXacPiKePbwcTzxTxZ5pr7cz0TzR0b5CHre2jbLnkTfyfqqbM9HUOT0XaPxTNFX7137czNFM1dO6N5TEU0xTTERERuiI7D9AAAAAABQ3hPdf3Nvcngba+ShvCe6/ube5PA218gAAAAAAAAAAAAAAAAAAEV6280+N9p8ilKiK9beafG+0+RSj2nuoHSOijf7sGAhKYAAAAAAAAAAAAAAAAAAAAAAAAAAAAAAAAAAAAAAAAAAAAAAAAAAAAAAAAAAAAAAAAAAAAAAAAAAAAAAAAAAAAAAAAAAAAAAAAAAAAAAAAAAAAAAAAAAZzRPmnwXt/kVMGzmifNPgvb/ACKn3V96HWo0tHfCVAFk0YAAAAAAAAAAAAAAAAAAAAAAAAAA03Wf10tfeY+VU3Jpus/rpa+8x8qpT9O6pO+Eyw6VgAGJXYAAAAAAAAAAAAAAAAAAAAAAAAAAAAAAAAAAAAAAAAAAAAAAAAAAAAAAAAAAAAAAAAAAAAAAAAAAAAAAAAAAAAAAAAAAAAAAAAAAAAAAAAAAAAAAAAAAymmPr5hvbfJli2U0x9fMN7b5MpVi1mr80c3Kv0dLdLfQHojOgAAAAAAAAAAAAAAAAAAAAAAAAAAAAAAAAAAAAAAAAAAAAAAAAAAAAAAAAAAAAAAAAAAAAAAAAAAAAAAAAAAAAAAAAAAAAAAAAAAAAAAAAAAAAAAAAAAAAAAAAAAAAAAAAAAAAAAAAAAAAAAAAAAAAAAAAAAAAAAAAAAAAAKG8J7r+5t7k8DbXyUN4T3X9zb3J4G2vkAAAAAAAAAAAAAAAAAAAAAAAAAAAAAAAAAAAAAAAAAAAAAAAAAAAAAAAAAAAAAAAAAAAAAAAAAAAAAAAAAAAAAAAAAAAAAAAAAAAAAAAAAAAAAAAAAAAAAAAAAAAAAAAAAAAAAAAAAAAAAAAAAAAAAAAADB/Rfpr0w5P+m2vnH0X6a9MOT/AKba+cpR5HPaR6D4b9Os/OPI57SPQfDfp1n5wLr/AEX6a9MOT/ptr5x9F+mvTDk/6ba+cpR5HPaR6D4b9Os/OPI57SPQfDfp1n5wLr/Rfpr0w5P+m2vnH0X6a9MOT/ptr5ylHkc9pHoPhv06z848jntI9B8N+nWfnAvFlue5Rml+qzlma4DGXqaePNvD4ii5VFO+I37omebfMc/qsirPwZtlGrdC68x+Z6kwFnDYO7ltzDUV0Ymi5M1zdtVRG6mZnooq51mAAAAAVb4ct+qnB6Ow8T5Su5i65j1aYsxHypbzwQbVNvY3YqpiIm7jb9dXqzviP3RDQOHP/wDkn3d/+rpD4I3WYwXsvEfLBM6C+GRZpubIrVdUb5tZnZrp9SeLcj90ynRCHDD6z8/hCx+6oGpcB69VVkmq7Ez5WjEYeuI9WqmuJ+TCzir3Ab+t2r/vuF/ddWhAfN65RZtV3blUU0UUzVVM9iI6X0wmubtVjROoL1E7qreXYiuJ9WLdUgoPo3OMuzrbPh9QasxFNjLq8wu5piq7nPG6njXYo3dnfMU0xTHTviITFqvhX4rqu5b0np/DxhqZ3U38xrqqqrjt8SiY4vwpQDs50li9cayy3T+Bri1Xiq5492qN8WrdMTVXVu7O6Inm7M7o7K/mhtmelNF5daw2T5ThpvU0xFeLv26bl+7PbqrmN/4o3RHYgFdNP8LDOreLo+iHT2XYjDTO6qcDVXZrpjtxx5rifW5vXWc0JrHJtc5BazfT2J5bDVTxa6Ko4tyzX2aK6exMe9PTG+GmbZdj2Ra407i68Dl+FweobVua8LirNuLc11xHNRc3fTUz0c/PHTHZiay8FvV2K0vtTwmWXa66MBnFXUWIs1TuiLnPydW7uoq8r61UgveAAxucZ9k+Scj4tZrgMv5bfyfVeIotcfdu38XjTG/dvjfu7cMkhjhGbKc42nfQ94i43AYXxO6o5TququONynJbuLxaZ87nfv7cAkP6PNIemrIP1jZ+cfR5pD01ZB+sbPzlVfIpav8ARrIPzl7+WeRS1f6NZB+cvfywalwi8wwWabcczxeWYvD4zC19SxTew92m5RVutW4ndVTMxO6YmF+3mtrbSGN0Lrm5p/M7+Hv4rDVWqqrmHmqaJ49NNcbuNET0VR2HpSAAAAAAAAAAAAAAAAAAAivW3mnxvtPkUpURXrbzT432nyKUe091A6R0Ub/dgwEJTAAAAAAAAAAAAAAAAAAAAAAAAAAAAAAAAAAAAAAAAAAAAAAAAAAAAAAAAAAAAAAAAAAAAAAAAAAAAAAAAAAAAAAAAAAAAAAAAAAAAAAAAAAAAAAAAAADOaJ80+C9v8ipg2c0T5p8F7f5FT7q+9DrUaWjvhKgCyaMAAAAAAAAAAAAAAAAAAAAAAAAAAabrP66WvvMfKqbk03Wf10tfeY+VUp+ndUnfCZYdKwADErsAAAAAAAAAAAAAAAAAAAAAAAAAAAAAAAAAAAAAAAAAAAAAAAAAAAAAAAAAAAAAAAAAAAAAAAAAAAAAAAAAAAAAAAAAAAAAAAAAAAAAAAAAAAAAAAAAAZTTH18w3tvkyxbKaY+vmG9t8mUqxazV+aOblX6OlulvoD0RnQAAAAAAAAAAAAAAAAAAAAAAAAAAAAAAAAAAAAAAAAAAAAAAAAAAAAAAAAAAAAAAAAAAAAAAAAAAAAAAAAAAAAAAAAAAAAAAAAAAAAAAAAAAAAAAAAAAAAAAAAAAAAAAAAAAAAAAAAAAAAAAAAAAAAAAAAAAAAAAAAAAAAAFDeE91/c29yeBtr5KG8J7r+5t7k8DbXyAAAAAAAAAAAAAAAAAAAAAAAAAAAAAAAAAAAAAAAAAAAAAAAAAAAAAAAAAAAAAAAAAAAAAAAAAAAAAAAAAAAAAAAAAAAAAAAAAAAAAAAAAAAAAAAAAAAAAAAAAAAAAAAAAAAAAAAAAAAAAAAAAAAAAAAAAAAFROEJt2zirUeM01ovG3MBgsFcmxiMbYnddv3YndVFFXTTTE82+OeZiefch7M8FtEw2V3M4zWxqqzgIimqvGYmL9NvdVMREzXVzc8zER64PRweb2Q5fr3UODrxeRWNSZjhqLk2qruFi9dpiuIiZpmad8b90xO71YdXUVnWWQ1W7Ooac+y+b1MzRRjJu2+PEdO7jdIPSKnH4OrMJwFOLw846LfKzh4uU8pFG+I43F3792+Yjf6sOyqbwN9K57g9SY7UmMwF23k+My6uzZxddVO67XN2id0Rv3z9JVz7uwtkAAAACsPDiwdVeUaSxsRPEs38RZmfVrptzHg5bXwOcbRidkldimY4+FzG9bqjtb4orj5TaeENo29rbZhmGCwNubuY4SqnG4SiI5666N++mPVmma4j1ZhV3g1bUcPs71DjMDn03KMkzLixduRTNU4a7TviK+LHPu3TMTu5+iexuBexA3DNxdFjZVhLEzHHxGZ2qaY9SKLlUz3o99J3jjaL6g6s+izIup+LxuN1db3+tu379/qbt6n/AAk9p2H2jalwOA09yl3Jsu41NmvizE4m7Xuia4p6d3NERE8/TPZ3AljgRYKq3pLUmOmPKXsdRZie3NFvfPhIWTaBsJ0fc0RsyynK8XRxMwrpnFYuO1dr55pn1aY4tPtWW2la4yvZ9pe5nedRersxcps2rNmImu7cq3zFMb5iOiJnnnoiQbSxeq8HXmOl84wNqN9zE4O9ZpjtzVRMR+9pWyHa/km02rG2Muw+KwWPwlMXK8PiOLPGomd3GpmJ5437ono3b4SSCgfBcxtvA7bchi/PFpvxfsb57qq1Xuj8cxEfjX8UK27aPzHZltT8VcqiuxgcTifFHLcRTHlbdcVcaaPXoq7Hc8XtrQbMtt+lNYZLYuY7M8FlGb00xGIweLvRaiK+zNuqqYiqmexunf24BKrztyrdc4QGE6g3TTOp6Js8Xo3dVRxf9lqtse3TTul9O4vD6dzTC5pn9+3NvD04S5F2ixMxu5SuqnfEbuni798zu7G+YgfgnaIxWo9odvUGJtVTleTTN2q7VHNcxEx5SmJ7Mxv489rdHbgF4AAAAAAUN4T3X9zb3J4G2vkobwnuv7m3uTwNtfIAAAAAAAAAAAAAAAAAABFetvNPjfafIpSoivW3mnxvtPkUo9p7qB0joo3+7BgISmAAAAAAAAAAAAAAAAAAAAAAAAAAAAAAAAAAAAAAAAAAAAAAAAAAAAAAAAAAAAAAAAAAAAAAAAAAAAAAAAAAAAAAAAAAAAAAAAAAAAAAAAAAAAAAAAAAGc0T5p8F7f5FTBs5onzT4L2/yKn3V96HWo0tHfCVAFk0YAAAAAAAAAAAAAAAAAAAAAAAAAA03Wf10tfeY+VU3Jpus/rpa+8x8qpT9O6pO+Eyw6VgAGJXYAAAAAAAAAAAAAAAAAAAAAAAAAAAAAAAAAAAAAAAAAAAAAAAAAAAAAAAAAAAAAAAAAAAAAAAAAAAAAAAAAAAAAAAAAAAAAAAAAAAAAAAAAAAAAAAAAAymmPr5hvbfJli2U0x9fMN7b5MpVi1mr80c3Kv0dLdLfQHojOgAAAAAAAAAAAAAAAAAAAAAAAAAAAAAAAAAAAAAAAAAAAAAAAAAAAAAAAAAAAAAAAAAAAAAAAAAAAAAAAAAAAAAAAAAAAAAAAAAAAAAAAAAAAAAAAAAAAAAAAAAAAAAAAAAAAAAAAAAAAAAAAAAAAAAAAAAAAAAAAAAAAAAKG8J7r+5t7k8DbXyUN4T3X9zb3J4G2vkAAAAAAAAAAAAAAAAAAAAAAAAAAAAAAAAAAAAAAAAAAAAAAAAAAAAAAAAAAAAAAAAAAAAAAAAAAAAAAAAAAAAAAAAAAAAAAAAAAAAAAAAAAAAAAAAAAAAAAAAAAAAAAAAAAAAAAAAAAAAAAAAAAAAAAAAA6mcYmrBZRjsVRG+qxYruxHq00zP+ztvjEWaMRYuWbsca3cpmiqO3ExukFIuCRkOF1BtUv47NaKcROXYWvGW4uRxt96a6aYqnf07uNVPr7pWN4UFM1bC9TREb53YafexNpWLZVn3jM7a8bhdQRXRg7dV3LcZXFMzNNuaomm7EdmN9NFXNz8WZ3La7QrGE2g7Ic9tafxNjMLOOwVyrC3LFcV03LlE76YiY7PHo3epII64FVdM7MM2oifLRnFyZj1Js2f4SlXafo3Ba70ZmGS463RNy5RNeFuzHPZvRHlK4nsc/NPbiZjsqvcEjaHlul82zTIM/xdvB4TMZou4e/eq4tui9TviaapnmjjRMc882+nd2Vmde7SNOaO05iczxmZ4O7dptzOHw1u9TVcxFe7ytNMRO/dM7t89EdMgr/wMNVYqxnWcaQxddU4au1ONw9FU/8AbuU1RTXTHrxVE+09VbNSvgd4HE5htWx+ZzEzawuBu13a93Nx7lVMRHrz5afayuoAAAAAhfahwetNa1zC9mmBv3ckza9M1Xbli3Fdq7VPTVVb3x5ae3Exv6Z3ymgBUaOCXmnLbp1VguR3/TdSV8bd63G/3Stss2Aaa0Lj7WaYm7dznOLU77V/EURRbs1d1Rbjfuq9WZnd2NyYwBou2XZ7Z2laOnJruLnBX7V+nE4e/wATjxTcpiqny1O+N8TFVUdPZiexub0AhvYNsWjZljMwzHG5pTmGY4u1GHp5K3NFFu3xoqmOeZmZmYp7W7cmQAYbV2mMo1dkl7KdQYK3jMFd5+LVzTRV2Kqao56ao7cK46h4JtFeKrr09qabeHmfK2cbh+NVTH+OmY3/AAYWnAVe0zwT8LaxVF3Uuo7mJsUzvnD4Kxyc1e3qmeb2v41jtN5Dlmmsmw+VZFg7WCwFiN1Fq3HvzM9MzPZmeeWTAAAAAAAUN4T3X9zb3J4G2vkobwnuv7m3uTwNtfIAAAAAAAAAAAAAAAAAABFetvNPjfafIpSoivW3mnxvtPkUo9p7qB0joo3+7BgISmAAAAAAAAAAAAAAAAAAAAAAAAAAAAAAAAAAAAAAAAAAAAAAAAAAAAAAAAAAAAAAAAAAAAAAAAAAAAAAAAAAAAAAAAAAAAAAAAAAAAAAAAAAAAAAAAAAGc0T5p8F7f5FTBs5onzT4L2/yKn3V96HWo0tHfCVAFk0YAAAAAAAAAAAAAAAAAAAAAAAAAA03Wf10tfeY+VU3Jpus/rpa+8x8qpT9O6pO+Eyw6VgAGJXYAAAAAAAAAAAAAAAAAAAAAAAAAAAAAAAAAAAAAAAAAAAAAAAAAAAAAAAAAAAAAAAAAAAAAAAAAAAAAAAAAAAAAAAAAAAAAAAAAAAAAAAAAAAAAAAAAAymmPr5hvbfJli2U0x9fMN7b5MpVi1mr80c3Kv0dLdLfQHojOgAAAAAAAAAAAAAAAAAAAAAAAAAAAAAAAAAAAAAAAAAAAAAAAAAAAAAAAAAAAAAAAAAAAAAAAAAAAAAAAAAAAAAAAAAAAAAAAAAAAAAAAAAAAAAAAAAAAAAAAAAAAAAAAAAAAAAAAAAAAAAAAAAAAAAAAAAAAAAAAAAAAAAKG8J7r+5t7k8DbXyUN4T3X9zb3J4G2vkAAAAAAAAAAAAAAAAAAAAAAAAAAAAAAAAAAAAAAAAAAAAAAAAAAAAAAAAAAAAAAAAAAAAAAAAAAAAAAAAAAAAAAAAAAAAAAAAAAAAAAAAAAAAAAAAAAAAAAAAAAAAAAAAAAAAAAAAAAAAAAAAAAAAAAAAAACHNumxHB7RqqM0y3EW8u1Daoi3ytdMzaxFMdFNzdzxMdiqN87uaYnm3bXsT0tmGi9meUZBnFVirHYSb3KTYrmqieNerrjdMxHYqjsNX2Tbc8t2j6nuZLgsnxmCu0YavE8peuU1Rupqpjduj/EmAFXttfByxea55is90JXh+Niq5u38uvV8nuuTO+ardXRumefizu3c+6d3NEXZRwdNo2OxtNnFZTh8vtTO6rEYjGWqqKfxUVVVT+KF8gGjbINnGXbNtM+J2BrnE4y/VF3GYuqnizer3bo3R2KY590erPZmW8oe2UbccHtA1fiNP05Lfy7EWrFy9Fdy/FyKpoqppmndER3Uzv9RMIAAAAAAAAAAAAAAAAAAAAAAKG8J7r+5t7k8DbXyUN4T3X9zb3J4G2vkAAAAAAAAAAAAAAAAAAAivW3mnxvtPkUpURXrbzT432nyKUe091A6R0Ub/dgwEJTAAAAAAAAAAAAAAAAAAAAAAAAAAAAAAAAAAAAAAAAAAAAAAAAAAAAAAAAAAAAAAAAAAAAAAAAAAAAAAAAAAAAAAAAAAAAAAAAAAAAAAAAAAAAAAAAAADOaJ80+C9v8ipg2c0T5p8F7f5FT7q+9DrUaWjvhKgCyaMAAAAAAAAAAAAAAAAAAAAAAAAAAabrP66WvvMfKqbk03Wf10tfeY+VUp+ndUnfCZYdKwADErsAAAAAAAAAAAAAAAAAAAAAAAAAAAAAAAAAAAAAAAAAAAAAAAAAAAAAAAAAAAAAAAAAAAAAAAAAAAAAAAAAAAAAAAAAAAAAAAAAAAAAAAAAAAAAAAAAAZTTH18w3tvkyxbKaY+vmG9t8mUqxazV+aOblX6OlulvoD0RnQAAAAAAAAAAAAAAAAAAAAAAAAAAAAAAAAAAAAAAAAAAAAAAAAAAAAAAAAAAAAAAAAAAAAAAAAAAAAAAAAAAAAAAAAAAAAAAAAAAAAAAAAAAAAAAAAAAAAAAAAAAAAAAAAAAAAAAAAAAAAAAAAAAAAAAAAAAAAAAAAAAAAAFDeE91/c29yeBtr5KG8J7r+5t7k8DbXyAAAAAAAAAAAAAAAAAAAAAAAAAAAAAAAAAAAAAAAAAAAAAAAAAAAAAAAAAAAAAAAAAAAAAAAAAAAAAAAAAAAAAAAAAAAAAAAAAAAAAAAAAAAAAAAAAAAAAAAAAAAAAAAAAAAAAAAAAAAAAAAAAAAAAAAABrm0fUN3Seh85z3D2KMRdwNib1NquZimqd8RumY9dWTyWOeelrLfz9a1+fZPgc/yfF5Vm9iMRgMVRyd61NVVPHp7W+mYmPxSj3xgtmfpYo/TcT/MBTLZNr7FbOdT3M6wWCs427Xhq8Nyd6qaY3VVUzv3x/hTB5LHPPS1lv5+tovBl0nkmstol/LdSYGMbgqcvuXotTcrt7q4roiJ30TE9FU9nsrT+MFsz9LFH6bif5gIS8ljnnpay38/W6ua8KrU2JwF6zgMkyzB4iumaab81V3Jt7+zETMRvjsb98epKd/GC2Z+lij9NxP8AMcmH2EbNbF2m5RpezNUTviLmJv1x71VcxIID4Gmnsdjdd5hqGu3cjL8Hha7M3qo5q71c0+ViezPFiqZ7XN21yXVyvLsFlOBtYLK8Jh8Hg7UbrdixbiiimPUiOaHaAAAAAAAAAAAAAAAAAAAAAABQ3hPdf3Nvcngba+ShvCe6/ube5PA218gAAAAAAAAAAAAAAAAAAEV6280+N9p8ilKiK9beafG+0+RSj2nuoHSOijf7sGAhKYAAAAAAAAAAAAAAAAAAAAAAAAAAAAAAAAAAAAAAAAAAAAAAAAAAAAAAAAAAAAAAAAAAAAAAAAAAAAAAAAAAAAAAAAAAAAAAAAAAAAAAAAAAAAAAAAAAZzRPmnwXt/kVMGzmifNPgvb/ACKn3V96HWo0tHfCVAFk0YAAAAAAAAAAAAAAAAAAAAAAAAAA03Wf10tfeY+VU3Jpus/rpa+8x8qpT9O6pO+Eyw6VgAGJXYAAAAAAAAAAAAAAAAAAAAAAAAAAAAAAAAAAAAAAAAAAAAAAAAAAAAAAAAAAAAAAAAAAAAAAAAAAAAAAAAAAAAAAAAAAAAAAAAAAAAAAAAAAAAAAAAAAymmPr5hvbfJli2U0x9fMN7b5MpVi1mr80c3Kv0dLdLfQHojOgAAAAAAAAAAAAAAAAAAAAAAAAAAAAAAAAAAAAAAAAAAAAAAAAAAAAAAAAAAAAAAAAAAAAAAAAAAAAAAAAAAAAAAAAAAAAAAAAAAAAAAAAAAAAAAAAAAAAAAAAAAAAAAAAAAAAAAAAAAAAAAAAAAAAAAAAAAAAAAAAAAAAAKG8J7r+5t7k8DbXyUN4T3X9zb3J4G2vkAAAAAAAAAAAAAAAAAAAAAAAAAAAAAAAAAAAAAAAAAAAAAAAAAAAAAAAAAAAAAAAAAAAAAAAAAAAAAAAAAAAAAAAAAAAAAAAAAAAAAAAAAAAAAAAAAAAAAAAAAAAAAAAAAAAAAAAAAAAAAAAAAAAAAAAAAADBUZVprTFq/mlvL8nyi3atzyuLosW7EUUc2/fXERujmhEuqOE7ozKsRXYynD5hnNdM7uVs0RatT61Vc8afg7kKbf9fZvtJ1/OmNP8tfyrC4nqXC4Wxz9VXonizcmOzz74p380Rz82+W/6H4KuHnBWr+tc5xEYmqIqqwmXcWmLfqTcqieN6u6I9SZ6QdnD8LPLKrsRiNK42i3v56qMXTXPvTTH70o7PdtWjNcYi3g8ux9eDzK5zU4PHUxauVz2qZ3zTVPqRMz6jUcVwXdC3bM02cVnlivdzV04mirn9WJolCG2DYJnOz/AAdedZTjJzXJrVUTcu00cnew3PzTVTEzvp6PLRPrxALzCEOC3tLxOttM4jKs7vTezrKYpib1U+WxFmeamqe3VExumez5WZ55lN4AAAAAAAAAAAAAAAAAAAAAAKG8J7r+5t7k8DbXyUN4T3X9zb3J4G2vkAAAAAAAAAAAAAAAAAAAivW3mnxvtPkUpURXrbzT432nyKUe091A6R0Ub/dgwEJTAAAAAAAAAAAAAAAAAAAAAAAAAAAAAAAAAAAAAAAAAAAAAAAAAAAAAAAAAAAAAAAAAAAAAAAAAAAAAAAAAAAAAAAAAAAAAAAAAAAAAAAAAAAAAAAAAADOaJ80+C9v8ipg2c0T5p8F7f5FT7q+9DrUaWjvhKgCyaMAAAAAAAAAAAAAAAAAAAAAAAAAAabrP66WvvMfKqbk03Wf10tfeY+VUp+ndUnfCZYdKwADErsAAAAAAAAAAAAAAAAAAAAAAAAAAAAAAAAAAAAAAAAAAAAAAAAAAAAAAAAAAAAAAAAAAAAAAAAAAAAAAAAAAAAAAAAAAAAAAAAAAAAAAAAAAAAAAAAAAZTTH18w3tvkyxbKaY+vmG9t8mUqxazV+aOblX6OlulvoD0RnQAAAAAAAAAAAAAAAAAAAAAAAAAAAAAAAAAAAAAAAAAAAAAAAAAAAAAAAAAAAAAAAAAAAAAAAAAAAAAAAAAAAAAAAAAAAAAAAAAAAAAAAAAAAAAAAAAAAAAAAAAAAAAAAAAAAAAAAAAAAAAAAAAAAAAAAAAAAAAAAAAAAAAFDeE91/c29yeBtr5KG8J7r+5t7k8DbXyAAAAAAAAAAAAAAAAAAAAAAAAAAAAAAAAAAAAAAAAAAAAAAAAAAAAAAAAAAAAAAAAAAAAAAAAAAAAAAAAAAAAAAAAAAAAAAAAAAAAAAAAAAAAAAAAAAAAAAAAAAAAAAAAAAAAAAAAAAAAAAAAAAAAAAAAAdLPL9zDZLmF+x/3bWHuV0f4opmYd1+V0xXTNNURNMxumJ7MApVwNMBhsZtRx2KxMRXfwmW3Ltnjc801VV0UTVHtaqo9susoLy2a7B9td+qixVds4W5VFNuqd0YrB1zzbp7e7dz9iqns7pXE0VtT0frHB2ruU51haL9cRxsJiblNq/RPamiZ5/XjfHqg3ZwY/CWMwwOJweMt03cNiLdVq7bq6KqKo3TE/il84jH4PDWJvYjF4e1ZiN813LkU0xHrzKCNue3rJMnyLG5NpDHWsyzvE26rM4jDVcazhYmN01ceOaqrtRG/dPPPRukIk4Il2vC7ZcRh8PXNVm5gcRaqmOiqmKqJiffphdtVXgW6PxFF/NtXYu1VRh67XUGDmqP8AueWiq5VHqRNNMb/VqjsLVAAAAAAAAAAAAAAAAAAAAAAAobwnuv7m3uTwNtfJQ3hPdf3Nvcngba+QAAAAAAAAAAAAAAAAAACK9beafG+0+RSlRFetvNPjfafIpR7T3UDpHRRv92DAQlMAAAAAAAAAAAAAAAAAAAAAAAAAAAAAAAAAAAAAAAAAAAAAAAAAAAAAAAAAAAAAAAAAAAAAAAAAAAAAAAAAAAAAAAAAAAAAAAAAAAAAAAAAAAAAAAAAAM5onzT4L2/yKmDZzRPmnwXt/kVPur70OtRpaO+EqALJowAAAAAAAAAAAAAAAAAAAAAAAAABpus/rpa+8x8qpuTTdZ/XS195j5VSn6d1Sd8Jlh0rAAMSuwAAAAAAAAAAAAAAAAAAAAAAAAAAAAAAAAAAAAAAAAAAAAAAAAAAAAAAAAAAAAAAAAAAAAAAAAAAAAAAAAAAAAAAAAAAAAAAAAAAAAAAAAAAAAAAAAABlNMfXzDe2+TLFsppj6+Yb23yZSrFrNX5o5uVfo6W6W+gPRGdAAAAAAAAAAAAAAAAAAAAAAAAAAAAAAAAAAAAAAAAAAAAAAAAAAAAAAAAAAAAAAAAAAAAAAAAAAAAAAAAAAAAAAAAAAAAAAAAAAAAAAAAAAAAAAAAAAAAAAAAAAAAAAAAAAAAAAAAAAAAAAAAAAAAAAAAAAAAAAAAAAAAAAUN4T3X9zb3J4G2vkobwnuv7m3uTwNtfIAAAAAAAAAAAAAAAAAAAAAAAAAAAAAAAAAAAAAAAAAAAAAAAAAAAAAAAAAAAAAAAAAAAAAAAAAAAAAAAAAAAAAAAAAAAAAAAAAAAAAAAAAAAAAAAAAAAAAAAAAAAAAAAAAAAAAAAAAAAAAAAAAAAAAAAAAV/wCEDtrz7ZvrPBZRk+AyvE4e9gKMXVXiqLk1RVVcuUzEcWuI3bqI7HZlPeEuTewtm7VERVXRFUxHqwDTNqmzPItpGU0YbOKKrOMsRPU2NsxHKWZnsfbUz2aZ/FunnVT1VwatdZTiK/Ei1hM7wsT5W5h71Nqvd9tRcmN0+pE1LyAPPixsL2kX7sW6dL4mmd+7fXftUR7817kpbOuC5jrmLtYvXeOs2MLTMVTgcFXx7lz7Wq50Ux/h3z6sLagOrleX4TKsuw+Ay3D28Ng8PRFu1Zt07qaKY6IiHaAAAAAAAAAAAAAAAAAAAAAAAFDeE91/c29yeBtr5KG8J7r+5t7k8DbXyAAAAAAAAAAAAAAAAAAARXrbzT432nyKUqIr1t5p8b7T5FKPae6gdI6KN/uwYCEpgAAAAAAAAAAAAAAAAAAAAAAAAAAAAAAAAAAAAAAAAAAAAAAAAAAAAAAAAAAAAAAAAAAAAAAAAAAAAAAAAAAAAAAAAAAAAAAAAAAAAAAAAAAAAAAAAABnNE+afBe3+RUwbOaJ80+C9v8AIqfdX3odajS0d8JUAWTRgAAAAAAAAAAAAAAAAAAAAAAAAADTdZ/XS195j5VTcmm6z+ulr7zHyqlP07qk74TLDpWAAYldgAAAAAAAAAAAAAAAAAAAAAAAAAAAAAAAAAAAAAAAAAAAAAAAAAAAAAAAAAAAAAAAAAAAAAAAAAAAAAAAAAAAAAAAAAAAAAAAAAAAAAAAAAAAAAAAAADKaY+vmG9t8mWLZTTH18w3tvkylWLWavzRzcq/R0t0t9AeiM6AAAAAAAAAAAAAAAAAAAAAAAAAAAAAAAAAAAAAAAAAAAAAAAAAAAAAAAAAAAAAAAAAAAAAAAAAAAAAAAAAAAAAAAAAAAAAAAAAAAAAAAAAAAAAAAAAAAAAAAAAAAAAAAAAAAAAAAAAAAAAAAAAAAAAAAAAAAAAAAAAAAAAAobwnuv7m3uTwNtfJQ3hPdf3Nvcngba+QAAAAAAAAAAAAAAAAAAAAAAAAAAAAAAAAAAAAAAAAAAAAAAAAAAAAAAAAAAAAAAAAAAAAAAAAAAAAAAAAAAAAAAAAAAAAAAAAAAAAAAAAAAAAAAAAAAAAAAAAAAAAAAAAAAAAAAAAAAAAAAAAAAAAAAAAKWcNTrp5X+BrXh765eXfW/C/eqf3Qppw1Ounlf4GteHvu5Y4VeobNi3ajT+UzFFMUxM13OxHrguOKeeSv1F6Xso+Hc/ieSv1F6Xso+Hc/iC4Yp55K/UXpeyj4dz+J5K/UXpeyj4dz+ILhiBdgm23NdpOsMZk+Y5VgcHZsYCvFxcsVVzVNVNy3Tu556PLz7yegAAAAAAAAAAAAAAAAAAAAAAUN4T3X9zb3J4G2vkobwnuv7m3uTwNtfIAAAAAAAAAAAAAAAAAABFetvNPjfafIpSoivW3mnxvtPkUo9p7qB0joo3+7BgISmAAAAAAAAAAAAAAAAAAAAAAAAAAAAAAAAAAAAAAAAAAAAAAAAAAAAAAAAAAAAAAAAAAAAAAAAAAAAAAAAAAAAAAAAAAAAAAAAAAAAAAAAAAAAAAAAAAGc0T5p8F7f5FTBs5onzT4L2/wAip91feh1qNLR3wlQBZNGAAAAAAAAAAAAAAAAAAAAAAAAAANN1n9dLX3mPlVNyabrP66WvvMfKqU/TuqTvhMsOlYABiV2AAAAAAAAAAAAAAAAAAAAAAAAAAAAAAAAAAAAAAAAAAAAAAAAAAAAAAAAAAAAAAAAAAAAAAAAAAAAAAAAAAAAAAAAAAAAAAAAAAAAAAAAAAAAAAAAAAMppj6+Yb23yZYtlNMfXzDe2+TKVYtZq/NHNyr9HS3S30B6IzoAAAAAAAAAAAAAAAAAAAAAAAAAAAAAAAAAAAAAAAAAAAAAAAAAAAAAAAAAAAAAAAAAAAAAAAAAAAAAAAAAAAAAAAAAAAAAAAAAAAAAAAAAAAAAAAAAAAAAAAAAAAAAAAAAAAAAAAAAAAAAAAAAAAAAAAAAAAAAAAAAAAAAChvCe6/ube5PA218lDeE91/c29yeBtr5AAAAAAAAAAAAAAAAAAAAAAAAAAAAAAAAAAAAAAAAAAAAAAAAAAAAAAAAAAAAAAAAAAAAAAAAAAAAAAAAAAAAAAAAAAAAAAAAAAAAAAAAAAAAAAAAAAAAAAAAAAAAAAAAAAAAAAAAAAAAAAAAAAAAAAAAApZw1Ounlf4GteHvp5wWwDZncwdiuvTW+uq3TVM9X4rnmY++IG4anXTyv8DWvD31y8u+t+F+9U/ugEZ+R92Y+ln/X4r+YeR92Y+ln/X4r+YlQBFfkfdmPpZ/1+K/mHkfdmPpZ/wBfiv5iVAGl6K2XaO0Tmt3MtMZP1DjbtmcPXc6qvXd9uaqapjdXXMdNNPPu38zdAAAAAAAAAAAAAAAAAAAAAAABQ3hPdf3Nvcngba+ShvCe6/ube5PA218gAAAAAAAAAAAAAAAAAAEV6280+N9p8ilKiK9beafG+0+RSj2nuoHSOijf7sGAhKYAAAAAAAAAAAAAAAAAAAAAAAAAAAAAAAAAAAAAAAAAAAAAAAAAAAAAAAAAAAAAAAAAAAAAAAAAAAAAAAAAAAAAAAAAAAAAAAAAAAAAAAAAAAAAAAAAAZzRPmnwXt/kVMGzmifNPgvb/IqfdX3odajS0d8JUAWTRgAAAAAAAAAAAAAAAAAAAAAAAAADTdZ/XS195j5VTcmm6z+ulr7zHyqlP07qk74TLDpWAAYldgAAAAAAAAAAAAAAAAAAAAAAAAAAAAAAAAAAAAAAAAAAAAAAAAAAAAAAAAAAAAAAAAAAAAAAAAAAAAAAAAAAAAAAAAAAAAAAAAAAAAAAAAAAAAAAAAADKaY+vmG9t8mWLZTTH18w3tvkylWLWavzRzcq/R0t0t9AeiM6AAAAAAAAAAAAAAAAAAAAAAAAAAAAAAAAAAAAAAAAAAAAAAAAAAAAAAAAAAAAAAAAAAAAAAAAAAAAAAAAAAAAAAAAAAAAAAAAAAAAAAAAAAAAAAAAAAAAAAAAAAAAAAAAAAAAAAAAAAAAAAAAAAAAAAAAAAAAAAAAAAAAAAobwnuv7m3uTwNtfJQ3hPdf3Nvcngba+QAAAAAAAAAAAAAAAAAAAAAAAAAAAAAAAAAAAAAAAAAAAAAAAAAAAAAAAAAAAAAAAAAAAAAAAAAAAAAAAAAAAAAAAAAAAAAAAAAAAAAAAAAAAAAAAAAAAAAAAAAAAAAAAAAAAAAAAAAAAAAAAAAAAAAAAANE15so0lrvN7OZ6kwF7EYy1YjDUV0Yi5biKIqqqiN1MxHTXVzt5tUU2rVFuiN1NERTEepD6AAAAAAAAAAAAAAAAAAAAAAAAAAAAAUN4T3X9zb3J4G2vkobwnuv7m3uTwNtfIAAAAAAAAAAAAAAAAAABFetvNPjfafIpSoivW3mnxvtPkUo9p7qB0joo3+7BgISmAAAAAAAAAAAAAAAAAAAAAAAAAAAAAAAAAAAAAAAAAAAAAAAAAAAAAAAAAAAAAAAAAAAAAAAAAAAAAAAAAAAAAAAAAAAAAAAAAAAAAAAAAAAAAAAAAAGc0T5p8F7f5FTBs5onzT4L2/yKn3V96HWo0tHfCVAFk0YAAAAAAAAAAAAAAAAAAAAAAAAAA03Wf10tfeY+VU3Jpus/rpa+8x8qpT9O6pO+Eyw6VgAGJXYAAAAAAAAAAAAAAAAAAAAAAAAAAAAAAAAAAAAAAAAAAAAAAAAAAAAAAAAAAAAAAAAAAAAAAAAAAAAAAAAAAAAAAAAAAAAAAAAAAAAAAAAAAAAAAAAAAymmPr5hvbfJli2U0x9fMN7b5MpVi1mr80c3Kv0dLdLfQHojOgAAAAAAAAAAAAAAAAAAAAAAAAAAAAAAAAAAAAAAAAAAAAAAAAAAAAAAAAAAAAAAAAAAAAAAAAAAAAAAAAAAAAAAAAAAAAAAAAAAAAAAAAAAAAAAAAAAAAAAAAAAAAAAAAAAAAAAAAAAAAAAAAAAAAAAAAAAAAAAAAAAAAAKG8J7r+5t7k8DbXyUN4T3X9zb3J4G2vkAAAAAAAAAAAAAAAAAAAAAAAAAAAAAAAAAAAAAAAAAAAAAAAAAAAAAAAAAAAAAAAAAAAAAAAAAAAAAAAAAAAAAAAAAAAAAAAAAAAAAAAAAAAAAAAAAAAAAAAAAAAAAAAAAAAAAAAAAAAAAAAAAAAAAAAAAAAAAAAAAAAAAAAAAAAAAAAAAAAAAAChvCe6/ube5PA218lDeE91/c29yeBtr5AAAAAAAAAAAAAAAAAAAIr1t5p8b7T5FKVEV6280+N9p8ilHtPdQOkdFG/3YMBCUwAAAAAAAAAAAAAAAAAAAAAAAAAAAAAAAAAAAAAAAAAAAAAAAAAAAAAAAAAAAAAAAAAAAAAAAAAAAAAAAAAAAAAAAAAAAAAAAAAAAAAAAAAAAAAAAAAAzmifNPgvb/IqYNnNE+afBe3+RU+6vvQ61Glo74SoAsmjAAAAAAAAAAAAAAAAAAAAAAAAAAGm6z+ulr7zHyqm5I+2hX7lrOrNNurdHU9M9Ed1UrelailaLPNCj/PXD7oWqhZJytOJ6vox4xHVl/u+9B1Zf7vvQzOZ6/bHr7O3zDZsNLhHuy4xHVl/u+9B1Zf7vvQZnr9sevsfMNmw0uEe7LjEdWX+770HVl/u+9Bmev2x6+x8w2bDS4R7suMR1Zf7vvQdWX+770GZ6/bHr7HzDZsNLhHuy4xHVl/u+9B1Zf7vvQZnr9sevsfMNmw0uEe7LjEdWX+770HVl/u+9Bmev2x6+x8w2bDS4R7suMR1Zf7vvQdWX+770GZ6/bHr7HzDZsNLhHuy4xHVl/u+9B1Zf7vvQZnr9sevsfMNmw0uEe7LjEdWX+770HVl/u+9Bmev2x6+x8w2bDS4R7suMR1Zf7vvQdWX+770GZ6/bHr7HzDZsNLhHuy4xHVl/u+9B1Zf7vvQZnr9sevsfMNmw0uEe7LjEdWX+770HVl/u+9Bmev2x6+x8w2bDS4R7suMR1Zf7vvQdWX+770GZ6/bHr7HzDZsNLhHuy4xHVl/u+9B1Zf7vvQZnr9sevsfMNmw0uEe7LjEdWX+770HVl/u+9Bmev2x6+x8w2bDS4R7suMR1Zf7vvQdWX+770GZ6/bHr7HzDZsNLhHuy4xHVl/u+9B1Zf7vvQZnr9sevsfMNmw0uEe7LjEdWX+770HVl/u+9Bmev2x6+x8w2bDS4R7suMR1Zf7vvQdWX+770GZ6/bHr7HzDZsNLhHuy4xHVl/u+9B1Zf7vvQZnr9sevsfMNmw0uEe7LjEdWX+770HVl/u+9Bmev2x6+x8w2bDS4R7suMR1Zf7vvQdWX+770GZ6/bHr7HzDZsNLhHuy4xHVl/u+9B1Zf7vvQZnr9sevsfMNmw0uEe7LjEdWX+770HVl/u+9Bmev2x6+x8w2bDS4R7suMR1Zf7vvQdWX+770GZ6/bHr7HzDZsNLhHuy4xHVl/u+9B1Zf7vvQZnr9sevsfMNmw0uEe7LjEdWX+770HVl/u+9Bmev2x6+x8w2bDS4R7suMR1Zf7vvQdWX+770GZ6/bHr7HzDZsNLhHuy4xHVl/u+9B1Zf7vvQZnr9sevsfMNmw0uEe7LjEdWX+770HVl/u+9Bmev2x6+x8w2bDS4R7suMR1Zf7vvQdWX+770GZ6/bHr7HzDZsNLhHuy4xHVl/u+9B1Zf7vvQZnr9sevsfMNmw0uEe7LjEdWX+770HVl/u+9Bmev2x6+x8w2bDS4R7suMR1Zf7vvQdWX+770GZ6/bHr7HzDZsNLhHuy4xHVl/u+9B1Zf7vvQZnr9sevsfMNmw0uEe7LjEdWX+770HVl/u+9Bmev2x6+x8w2bDS4R7suMR1Zf7vvQdWX+770GZ6/bHr7HzDZsNLhHuy4xHVl/u+9B1Zf7vvQZnr9sevsfMNmw0uEe7LjEdWX+770HVl/u+9Bmev2x6+x8w2bDS4R7suMR1Zf7vvQdWX+770GZ6/bHr7HzDZsNLhHuy4xHVl/u+9B1Zf7vvQZnr9sevsfMNmw0uEe7LjEdWX+770HVl/u+9Bmev2x6+x8w2bDS4R7suMR1Zf7vvQdWX+770GZ6/bHr7HzDZsNLhHuy4xHVl/u+9B1Zf7vvQZnr9sevsfMNmw0uEe7LjEdWX+770HVl/u+9Bmev2x6+x8w2bDS4R7suMR1Zf7vvQdWX+770GZ6/bHr7HzDZsNLhHuy4xHVl/u+9B1Zf7vvQZnr9sevsfMNmw0uEe7LjEdWX+770HVl/u+9Bmev2x6+x8w2bDS4R7suMR1Zf7vvQdWX+770GZ6/bHr7HzDZsNLhHuy4xHVl/u+9B1Zf7vvQZnr9sevsfMNmw0uEe7LjEdWX+770HVl/u+9Bmev2x6+x8w2bDS4R7suMR1Zf7vvQdWX+770GZ6/bHr7HzDZsNLhHuy4xHVl/u+9B1Zf7vvQZnr9sevsfMNmw0uEe7LjEdWX+770HVl/u+9Bmev2x6+x8w2bDS4R7suMR1Zf7vvQdWX+770GZ6/bHr7HzDZsNLhHuy4xHVl/u+9B1Zf7vvQZnr9sevsfMNmw0uEe7LjEdWX+770HVl/u+9Bmev2x6+x8w2bDS4R7suMR1Zf7vvQdWX+770GZ6/bHr7HzDZsNLhHuy7KaY+vmG9t8mWqdWX+770M1o3E3bmpMHTXXvpnj826O4qd7L0VXVddQpzMf8AJif/AHbuflLp2z1sTV0aNLrn/n/n/v3ScA2KOAAAAAAAAAAAAAAAAAAAAAAAAAAAAAAAAAAAAAAAAAAAAAAAAAAAAAAAAAAAAAAAAAAAAAAAAAAAAAAAAAAAAAAAAAAAAAAAAAAAAAAAAAAAAAAAAAAAAAAAAAAAAAAAAAAAAAAAAAAAAAAAAAAAAAAAAAAAAAAAAAAAAAAobwnuv7m3uTwNtfJQ3hPdf3Nvcngba+QAAAAAAAAAAAAAAAAAAAAAAAAAAAAAAAAAAAAAAAAAAAAAAAAAAAAAAAAAAAAAAAAAAAAAAAAAAAAAAAAAAAAAAAAAAAAAAAAAAAAAAAAAAAAAAAAAAAAAAAAAAAAAAAAAAAAAAAAAAAAAAAAAAAAAAAAAAAAAAAAAAAAAAAAAAAAAAAAAAAAAAKG8J7r+5t7k8DbXyUN4T3X9zb3J4G2vkAAAAAAAAAAAAAAAAAAAivW3mnxvtPkUpURXrbzT432nyKUe091A6R0Ub/dgwEJTAAAAAAAAAAAAAAAAAAAAAAAAAAAAAAAAAAAAAAAAAAAAAAAAAAAAAAAAAAAAAAAAAAAAAAAAAAAAAAAAAAAAAAAAAAAAAAAAAAAAAAAAAAAAAAAAAADOaJ80+C9v8ipg2c0T5p8F7f5FT7q+9DrUaWjvhKgCyaMAAAAAAAAAAAAAAAAAAAAAAAAAARztG+vdj2PT8qpIyOdo317sex6flVONo7iHb9C1UBAUYAAAAAAAAAAAAAAAAAAAAAAAAAAAAAAAAAAAAAAAAAAAAAAAAAAAAAAAAAAAAAAAAAAAAAAAAAAAAAAAAAAAAAAAAAAAAAAAAAAAAAAAAAAAAAAAAAAzmifNPgvb/IqYNnNE+afBe3+RU+6vvQ61Glo74SoAsmjAAAAAAAAAAAAAAAAAAAAAAAAAAAAAAAAAAAAAAAAAAAAAAAAAAAAAAAAAAAAAAAAAAAAAAAAAAAAAAAAAAAAAAAAAAAAAAAAAAAAAAAAAAAAAAAAAAAAAAAAAAAAAAAAAAAAAAAAAAAAAAAAAAAAAAAAAAAAAAAAAAAAAAUN4T3X9zb3J4G2vkobwnuv7m3uTwNtfIAAAAAAAAAAAAAAAAAAAAAAAAAAAAAAAAAAAAAAAAAAAAAAAAAAAAAAAAAAAAAAAAAAAAAAAAAAAAAAAAAAAAAAAAAAAAAAAAAAAAAAAAAAAAAAAAAAAAAAAAAAAAAAAAAAAAAAAAAAAAAAAAAAAAAAAAAAAAAAAAAAAAAAAAAAAAAAAAAAAAAAFDeE91/c29yeBtr5KG8J7r+5t7k8DbXyAAAAAAAAAAAAAAAAAAARXrbzT432nyKUqIr1t5p8b7T5FKPae6gdI6KN/uwYCEpgAAAAAAAAAAAAAAAAAAAAAAAAAAAAAAAAAAAAAAAAAAAAAAAAAAAAAAAAAAAAAAAAAAAAAAAAAAAAAAAAAAAAAAAAAAAAAAAAAAAAAAAAAAAAAAAAABnNE+afBe3+RUwbOaJ80+C9v8ip91feh1qNLR3wlQBZNGAAAAAAAAAAAAAAAAAAAAAAAAAAI52jfXux7Hp+VUkZHO0b692PY9PyqnG0dxDt+haqAgKMAAAAAAAAAAAAAAAAAAAAAAAAAAAAAAAAAAAAAAAAAAAAAAAAAAAAAAAAAAAAAAAAAAAAAAAAAAAAAAAAAAAAAAAAAAAAAAAAAAAAAAAAAAAAAAAAAAZzRPmnwXt/kVMGzmifNPgvb/IqfdX3odajS0d8JUAWTRgAAAAAAAAAAAAAAAAAAAAAAAAAAAAAAAAAAAAAAAAAAAAAAAAAAAAAAAAAAAAAAAAAAAAAAAAAAAAAAAAAAAAAAAAAAAAAAAAAAAAAAAAAAAAAAAAAAAAAAAAAAAAAAAAAAAAAAAAAAAAAAAAAAAAAAAAAAAAAAAAAAAAAKG8J7r+5t7k8DbXyUN4T3X9zb3J4G2vkAAAAAAAAAAAAAAAAAAAAAAAAAAAAAAAAAAAAAAAAAAAAAAAAAAAAAAAAAAAAAAAAAAAAAAAAAAAAAAAAAAAAAAAAAAAAAAAAAAAAAAAAAAAAAAAAAAAAAAAAAAAAAAAAAAAAAAAAAAAAAAAAAAAAAAAAAAAAAAAAAAAAAAAAAAAAAAAAAAAAAAChvCe6/ube5PA218lDeE91/c29yeBtr5AAAAAAAAAAAAAAAAAAAIr1t5p8b7T5FKVEV6280+N9p8ilHtPdQOkdFG/3YMBCUwAAAAAAAAAAAAAAAAAAAAAAAAAAAAAAAAAAAAAAAAAAAAAAAAAAAAAAAAAAAAAAAAAAAAAAAAAAAAAAAAAAAAAAAAAAAAAAAAAAAAAAAAAAAAAAAAAAzmifNPgvb/IqYNnNE+afBe3+RU+6vvQ61Glo74SoAsmjAAAAAAAAAAAAAAAAAAAAAAAAAAEc7Rvr3Y9j0/KqSMjnaN9e7Hsen5VTjaO4h2/QtVAQFGAAAAAAAAAAAAAAAAAAAAAAAAAAAAAAAAAAAAAAAAAAAAAAAAAAAAAAAAAAAAAAAAAAAAAAAAAAAAAAAAAAAAAAAAAAAAAAAAAAAAAAAAAAAAAAAAAAM5onzT4L2/wAipg2c0T5p8F7f5FT7q+9DrUaWjvhKgCyaMAAAAAAAAAAAAAAAAAAAAAAAAAAAAAAAAAAAAAAAAAAAAAAAAAAAAAAAAAAAAAAAAAAAAAAAAAAAAAAAAAAAAAAAAAAAAAAAAAAAAAAAAAAAAAAAAAAAAAAAAAAAAAAAAAAAAAAAAAAAAAAAAAAAAAAAAAAAAAAAAAAAAABQ3hPdf3Nvcngba+ShvCe6/ube5PA218gAAAAAAAAAAAAAAAAAAAAAAAAAAAAAAAAAAAAAAAAAAAAAAAAAAAAAAAAAAAAAAAAAAAAAAAAAAAAAAAAAAAAAAAAAAAAAAAAAAAAAAAAAAAAAAAAAAAAAAAAAAAAAAAAAAAAAAAAAAAAAAAAAAAAAAAAAAAAAAAAAAAAAAAAAAAAAAAAAAAAAAUN4T3X9zb3J4G2vkobwnuv7m3uTwNtfIAAAAAAAAAAAAAAAAAABFetvNPjfafIpSoivW3mnxvtPkUo9p7qB0joo3+7BgISmAAAAAAAAAAAAAAAAAAAAAAAAAAAAAAAAAAAAAAAAAAAAAAAAAAAAAAAAAAAAAAAAAAAAAAAAAAAAAAAAAAAAAAAAAAAAAAAAAAAAAAAAAAAAAAAAAAGc0T5p8F7f5FTBs5onzT4L2/yKn3V96HWo0tHfCVAFk0YAAAAAAAAAAAAAAAAAAAAAAAAAAjnaN9e7Hsen5VSRkc7Rvr3Y9j0/KqcbR3EO36FqoCAowAAAAAAAAAAAAAAAAAAAAAAAAAAAAAAAAAAAAAAAAAAAAAAAAAAAAAAAAAAAAAAAAAAAAAAAAAAAAAAAAAAAAAAAAAAAAAAAAAAAAAAAAAAAAAAAAABnNE+afBe3+RUwbOaJ80+C9v8AIqfdX3odajS0d8JUAWTRgAAAAAAAAAAAAAAAAAAAAAAAAAAAAAAAAAAAAAAAAAAAAAAAAAAAAAAAAAAAAAAAAAAAAAAAAAAAAAAAAAAAAAAAAAAAAAAAAAAAAAAAAAAAAAAAAAAAAAAAAAAAAAAAAAAAAAAAAAAAAAAAAAAAAAAAAAAAAAAAAAAAAAKG8J7r+5t7k8DbXyUN4T3X9zb3J4G2vkAAAAAAAAAAAAAAAAAAAAAAAAAAAAAAAAAAAAAAAAAAAAAAAAAAAAAAAAAAAAAAAAAAAAAAAAAAAAAAAAAAAAAAAAAAAAAAAAAAAAAAAAAAAAAAAAAAAAAAAAAAAAAAAAAAAAAAAAAAAAAAAAAAAAAAAAAAAAAAAAAAAAAAAAAAAAAAAAAAAAAAChvCe6/ube5PA218lDeE91/c29yeBtr5AAAAAAAAAAAAAAAAAAAIr1t5p8b7T5FKVEP6+xvI6sx1HJ793J8/G+50udZVU62OzQjrVvSlZRq6mJpT/wC/iWPGP8UfuXxv6Hij9y+N/RxuVfh9YUN7qtvNkBj/ABR+5fG/oeKP3L439C5V+H1gvdVt5sgMf4o/cvjf0PFH7l8b+hcq/D6wXuq282QGP8UfuXxv6Hij9y+N/QuVfh9YL3VbebIDH+KP3L439DxR+5fG/oXKvw+sF7qtvNkBj/FH7l8b+h4o/cvjf0LlX4fWC91W3myAx/ij9y+N/Q8UfuXxv6Fyr8PrBe6rbzZAY/xR+5fG/oeKP3L439C5V+H1gvdVt5sgMf4o/cvjf0PFH7l8b+hcq/D6wXuq282QGP8AFH7l8b+h4o/cvjf0LlX4fWC91W3myAx/ij9y+N/Q8UfuXxv6Fyr8PrBe6rbzZAY/xR+5fG/oeKP3L439C5V+H1gvdVt5sgMf4o/cvjf0PFH7l8b+hcq/D6wXuq282QGP8UfuXxv6Hij9y+N/QuVfh9YL3VbebIDH+KP3L439DxR+5fG/oXKvw+sF7qtvNkBj/FH7l8b+h4o/cvjf0LlX4fWC91W3myAx/ij9y+N/Q8UfuXxv6Fyr8PrBe6rbzZAY/wAUfuXxv6Hij9y+N/QuVfh9YL3VbebIDH+KP3L439DxR+5fG/oXKvw+sF7qtvNkBj/FH7l8b+h4o/cvjf0LlX4fWC91W3myAx/ij9y+N/Q8UfuXxv6Fyr8PrBe6rbzZAY/xR+5fG/oeKP3L439C5V+H1gvdVt5sgMf4o/cvjf0PFH7l8b+hcq/D6wXuq282QGP8UfuXxv6Hij9y+N/QuVfh9YL3VbebIDH+KP3L439DxR+5fG/oXKvw+sF7qtvNkBj/ABR+5fG/oeKP3L439C5V+H1gvdVt5sgMf4o/cvjf0PFH7l8b+hcq/D6wXuq282QGP8UfuXxv6Hij9y+N/QuVfh9YL3VbebIDH+KP3L439DxR+5fG/oXKvw+sF7qtvNkBj/FH7l8b+h4o/cvjf0LlX4fWC91W3myAx/ij9y+N/Q8UfuXxv6Fyr8PrBe6rbzZAY/xR+5fG/oeKP3L439C5V+H1gvdVt5sgMf4o/cvjf0PFH7l8b+hcq/D6wXuq282QGP8AFH7l8b+h4o/cvjf0LlX4fWC91W3myAx/ij9y+N/Q8UfuXxv6Fyr8PrBe6rbzZAY/xR+5fG/oeKP3L439C5V+H1gvdVt5sgMf4o/cvjf0PFH7l8b+hcq/D6wXuq282QGP8UfuXxv6Hij9y+N/QuVfh9YL3VbebIDH+KP3L439DxR+5fG/oXKvw+sF7qtvNkBj/FH7l8b+h4o/cvjf0LlX4fWC91W3myAx/ij9y+N/Q8UfuXxv6Fyr8PrBe6rbzZAY/wAUfuXxv6Hij9y+N/QuVfh9YL3VbebIDH+KP3L439DxR+5fG/oXKvw+sF7qtvNkBj/FH7l8b+h4o/cvjf0LlX4fWC91W3myAx/ij9y+N/Q8UfuXxv6Fyr8PrBe6rbzZAY/xR+5fG/oeKP3L439C5V+H1gvdVt5sgMf4o/cvjf0PFH7l8b+hcq/D6wXuq282QGP8UfuXxv6Hij9y+N/QuVfh9YL3VbebIDH+KP3L439DxR+5fG/oXKvw+sF7qtvNkBj/ABR+5fG/oeKP3L439C5V+H1gvdVt5sgMf4o/cvjf0PFH7l8b+hcq/D6wXuq282QGP8UfuXxv6Hij9y+N/QuVfh9YL3VbebIDH+KP3L439DxR+5fG/oXKvw+sF7qtvNkBj/FH7l8b+h4o/cvjf0LlX4fWC91W3myAx/ij9y+N/Q8UfuXxv6Fyr8PrBe6rbzZAY/xR+5fG/oeKP3L439C5V+H1gvdVt5sgMf4o/cvjf0PFH7l8b+hcq/D6wXuq282QGP8AFH7l8b+h4o/cvjf0LlX4fWC91W3myDOaJ80+C9v8ipqfij9y+N/RsGgcby2rMDRye7fynPxvudT9o2OuozFKY/jc7We01VKuoRE/+xzTAAktUAAAAAAAAAAAAAAAAAAAAAAAAAAI52jfXux7Hp+VUkZHO0b692PY9PyqnG0dxDt+haqAgKMAAAAAAAAAAAAAAAAAAAAAAAAAAAAAAAAAAAAAAAAAAAAAAAAAAAAAAAAAAAAAAAAAAAAAAAAAAAAAAAAAAAAAAAAAAAAAAAAAAAAAAAAAAAAAAAAAAZzRPmnwXt/kVMGzmifNPgvb/IqfdX3odajS0d8JUAWTRgAAAAAAAAAAAAAAAAAAAAAAAAAAAAAAAAAAAAAAAAAAAAAAAAAAAAAAAAAAAAAAAAAAAAAAAAAAAAAAAAAAAAAAAAAAAAAAAAAAAAAAAAAAAAAAAAAAAAAAAAAAAAAAAAAAAAAAAAAAAAAAAAAAAAAAAAAAAAAAAAAAAAAKG8J7r+5t7k8DbXyUN4T3X9zb3J4G2vkAAAAAAAAAAAAAAAAAAAAAAAAAAAAAAAAAAAAAAAAAAAAAAAAAAAAAAAAAAAAAAAAAAAAAAAAAAAAAAAAAAAAAAAAAAAAAAAAAAAAAAAAAAAAAAAAAAAAAAAAAAAAAAAAAAAAAAAAAAAAAAAAAAAAAAAAAAAAAAAAAAAAAAAAAAAAAAAAAAAAAAChvCe6/ube5PA218lDeE91/c29yeBtr5AAAAAAAAAAAAAAAAAAAIT2i+bLMPyfg6U2IT2i+bLMPyfg6Uizd5SdP6vR80cpa2AmsiAAAAAAAAAAAAAAAAAAAAAAAAAAAAAAAAAAAAAAAAAAAAAAAAAAAAAAAAAAAAAAAAAAAAAAAAAAAAAAAAAAAAAAAAAAAAAAAAAAAAAAAAAAAAAAAAAANk2debLL/AMp4OprbZNnXmyy/8p4Op8VndlJsWsVfmjmmwBWvQAAAAAAAAAAAAAAAAAAAAAAAAAABHO0b692PY9PyqkjI52jfXux7Hp+VU42juIdv0LVQEBRgAAAAAAAAAAAAAAAAAAAAAAAAAAAAAAAAAAAAAAAAAAAAAAAAAAAAAAAAAAAAAAAAAAAAAAAAAAAAAAAAAAAAAAAAAAAAAAAAAAAAAAAAAAAAAAAAADOaJ80+C9v8ipg2c0T5p8F7f5FT7q+9DrUaWjvhKgCyaMAAAAAAAAAAAAAAAAAAAAAAAAAAAAAAAAAAAAAAAAAAAAAAAAAAAAAAAAAAAAAAAAAAAAAAAAAAAAAAAAAAAAAAAAAAAAAAAAAAAAAAAAAAAAAAAAAAAAAAAAAAAAAAAAAAAAAAAAAAAAAAAAAAAAAAAAAAAAAAAAAAAAABQ3hPdf3Nvcngba+ShvCe6/ube5PA218gAAAAAAAAAAAAAAAAAAAAAAAAAAAAAAAAAAAAAAAAAAAAAAAAAAAAAAAAAAAAAAAAAAAAAAAAAAAAAAAAAAAAAAAAAAAAAAAAAAAAAAAAAAAAAAAAAAAAAAAAAAAAAAAAAAAAAAAAAAAAAAAAAAAAAAAAAAAAAAAAAAAAAAAAAAAAAAAAAAAAAAUN4T3X9zb3J4G2vkobwnuv7m3uTwNtfIAAAAAAAAAAAAAAAAAABCe0XzZZh+T8HSmxCe0XzZZh+T8HSkWbvKTp/V6PmjlLWwE1kQAAAAAAAAAAAAAAAAAAAAAAAAAAAAAAAAAAAAAAAAAAAAAAAAAAAAAAAAAAAAAAAAAAAAAAAAAAAAAAAAAAAAAAAAAAAAAAAAAAAAAAAAAAAAAAAAABsmzrzZZf+U8HU1tsmzrzZZf+U8HU+Kzuyk2LWKvzRzTYArXoAAAAAAAAAAAAAAAAAAAAAAAAAAAjnaN9e7Hsen5VSRkc7Rvr3Y9j0/KqcbR3EO36FqoCAowAAAAAAAAAAAAAAAAAAAAAAAAAAAAAAAAAAAAAAAAAAAAAAAAAAAAAAAAAAAAAAAAAAAAAAAAAAAAAAAAAAAAAAAAAAAAAAAAAAAAAAAAAAAAAAAAABnNE+afBe3+RUwbOaJ80+C9v8ip91feh1qNLR3wlQBZNGAAAAAAAAAAAAAAAAAAAAAAAAAAAAAAAAAAAAAAAAAAAAAAAAAAAAAAAAAAAAAAAAAAAAAAAAAAAAAAAAAAAAAAAAAAAAAAAAAAAAAAAAAAAAAAAAAAAAAAAAAAAAAAAAAAAAAAAAAAAAAAAAAAAAAAAAAAAAAAAAAAAAAAobwnuv7m3uTwNtfJQ3hPdf3Nvcngba+QAAAAAAAAAAAAAAAAAAAAAAAAAAAAAAAAAAAAAAAAAAAAAAAAAAAAAAAAAAAAAAAAAAAAAAAAAAAAAAAAAAAAAAAAAAAAAAAAAAAAAAAAAAAAAAAAAAAAAAAAAAAAAAAAAAAAAAAAAAAAAAAAAAAAAAAAAAAAAAAAAAAAAAAAAAAAAAAAAAAAAAKG8J7r+5t7k8DbXyUN4T3X9zb3J4G2vkAAAAAAAAAAAAAAAAAAAhPaL5ssw/J+DpTYhPaL5ssw/J+DpSLN3lJ0/q9HzRylrYCayIAAAAAAAAAAAAAAAAAAAAAAAAAAAAAAAAAAAAAAAAAAAAAAAAAAAAAAAAAAAAAAAAAAAAAAAAAAAAAAAAAAAAAAAAAAAAAAAAAAAAAAAAAAAAAAAAAA2TZ15ssv/ACng6mttk2debLL/AMp4Op8VndlJsWsVfmjmmwBWvQAAAAAAAAAAAAAAAAAAAAAAAAAABHO0b692PY9PyqkjI52jfXux7Hp+VU42juIdv0LVQEBRgAAAAAAAAAAAAAAAAAAAAAAAAAAAAAAAAAAAAAAAAAAAAAAAAAAAAAAAAAAAAAAAAAAAAAAAAAAAAAAAAAAAAAAAAAAAAAAAAAAAAAAAAAAAAAAAAADOaJ80+C9v8ipg2c0T5p8F7f5FT7q+9DrUaWjvhKgCyaMAAAAAAAAAAAAAAAAAAAAAAAAAAAAAAAAAAAAAAAAAAAAAAAAAAAAAAAAAAAAAAAAAAAAAAAAAAAAAAAAAAAAAAAAAAAAAAAAAAAAAAAAAAAAAAAAAAAAAAAAAAAAAAAAAAAAAAAAAAAAAAAAAAAAAAAAAAAAAAAAAAAAABQ3hPdf3Nvcngba+ShvCe6/ube5PA218gAAAAAAAAAAAAAAAAAAAAAAAAAAAAAAAAAAAAAAAAAAAAAAAAAAAAAAAAAAAAAAAAAAAAAAAAAAAAAAAAAAAAAAAAAAAAAAAAAAAAAAAAAAAAAAAAAAAAAAAAAAAAAAAAAAAAAAAAAAAAAAAAAAAAAAAAAAAAAAAAAAAAAAAAAAAAAAAAAAAAAAUN4T3X9zb3J4G2vkobwnuv7m3uTwNtfIAAAAAAAAAAAAAAAAAABCe0XzZZh+T8HSmxCe0XzZZh+T8HSkWbvKTp/V6PmjlLWwE1kQAAAAAAAAAAAAAAAAAAAAAAAAAAAAAAAAAAAAAAAAAAAAAAAAAAAAAAAAAAAAAAAAAAAAAAAAAAAAAAAAAAAAAAAAAAAAAAAAAAAAAAAAAAAAAAAAABsmzrzZZf+U8HU1tsmzrzZZf+U8HU+Kzuyk2LWKvzRzTYArXoAAAAAAAAAAAAAAAAAAAAAAAAAAAjnaN9e7Hsen5VSRkc7Rvr3Y9j0/KqcbR3EO36FqoCAowAAAAAAAAAAAAAAAAAAAAAAAAAAAAAAAAAAAAAAAAAAAAAAAAAAAAAAAAAAAAAAAAAAAAAAAAAAAAAAAAAAAAAAAAAAAAAAAAAAAAAAAAAAAAAAAAABnNE+afBe3+RUwbOaJ80+C9v8ip91feh1qNLR3wlQBZNGAAAAAAAAAAAAAAAAAAAAAAAAAAAAAAAAAAAAAAAAAAAAAAAAAAAAAAAAAAAAAAAAAAAAAAAAAAAAAAAAAAAAAAAAAAAAAAAAAAAAAAAAAAAAAAAAAAAAAAAAAAAAAAAAAAAAAAAAAAAAAAAAAAAAAAAAAAAAAAAAAAAAAAobwnuv7m3uTwNtfJQ3hPdf3Nvcngba+QAAAAAAAAAAAAAAAAAAAAAAAAAAAAAAAAAAAAAAAAAAAAAAAAAAAAAAAAAAAAAAAAAAAAAAAAAAAAAAAAAAAAAAAAAAAAAAAAAAAAAAAAAAAAAAAAAAAAAAAAAAAAAAAAAAAAAAAAAAAAAAAAAAAAAAAAAAAAAAAAAAAAAAAAAAAAAAAAAAAAAAKG8J7r+5t7k8DbXyUN4T3X9zb3J4G2vkAAAAAAAAAAAAAAAAAAAhPaL5ssw/J+DpTYhPaL5ssw/J+DpSLN3lJ0/q9HzRylrYCayIAAAAAAAAAAAAAAAAAAAAAAAAAAAAAAAAAAAAAAAAAAAAAAAAAAAAAAAAAAAAAAAAAAAAAAAAAAAAAAAAAAAAAAAAAAAAAAAAAAAAAAAAAAAAAAAAAA2TZ15ssv/KeDqa22TZ15ssv/ACng6nxWd2UmxaxV+aOabAFa9AAAAAAAAAAAAAAAAAAAAAAAAAAAEc7Rvr3Y9j0/KqSMjnaN9e7Hsen5VTjaO4h2/QtVAQFGAAAAAAAAAAAAAAAAAAAAAAAAAAAAAAAAAAAAAAAAAAAAAAAAAAAAAAAAAAAAAAAAAAAAAAAAAAAAAAAAAAAAAAAAAAAAAAAAAAAAAAAAAAAAAAAAAAM5onzT4L2/yKmDZzRPmnwXt/kVPur70OtRpaO+EqALJowAAAAAAAAAAAAAAAAAAAAAAAAAAAAAAAAAAAAAAAAAAAAAAAAAAAAAAAAAAAAAAAAAAAAAAAAAAAAAAAAAAAAAAAAAAAAAAAAAAAAAAAAAAAAAAAAAAAAAAAAAAAAAAAAAAAAAAAAAAAAAAAAAAAAAAAAAAAAAAAAAAAAAFDeE91/c29yeBtr5KG8J7r+5t7k8DbXyAAAAAAAAAAAAAAAAAAAAAAAAAAAAAAAAAAAAAAAAAAAAAAAAAAAAAAAAAAAAAAAAAAAAAAAAAAAAAAAAAAAAAAAAAAAAAAAAAAAAAAAAAAAAAAAAAAAAAAAAAAAAAAAAAAAAAAAAAAAAAAAAAAAAAAAAAAAAAAAAAAAAAAAAAAAAAAAAAAAAAABQ3hPdf3Nvcngba+ShvCe6/ube5PA218gAAAAAAAAAAAAAAAAAAEJ7RfNlmH5PwdKbEJ7RfNlmH5PwdKRZu8pOn9Xo+aOUtbATWRAAAAAAAAAAAAAAAAAAAAAAAAAAAAAAAAAAAAAAAAAAAAAAAAAAAAAAAAAAAAAAAAAAAAAAAAAAAAAAAAAAAAAAAAAAAAAAAAAAAAAAAAAAAAAAAAAAGybOvNll/wCU8HU1tsmzrzZZf+U8HU+Kzuyk2LWKvzRzTYArXoAAAAAAAAAAAAAAAAAAAAAAAAAAAjnaN9e7Hsen5VSRkc7Rvr3Y9j0/KqcbR3EO36FqoCAowAAAAAAAAAAAAAAAAAAAAAAAAAAAAAAAAAAAAAAAAAAAAAAAAAAAAAAAAAAAAAAAAAAAAAAAAAAAAAAAAAAAAAAAAAAAAAAAAAAAAAAAAAAAAAAAAABnNE+afBe3+RUwbOaJ80+C9v8AIqfdX3odajS0d8JUAWTRgAAAAAAAAAAAAAAAAAAAAAAAAAAAAAAAAAAAAAAAAAAAAAAAAAAAAAAAAAAAAAAAAAAAAAAAAAAAAAAAAAAAAAAAAAAAAAAAAAAAAAAAAAAAAAAAAAAAAAAAAAAAAAAAAAAAAAAAAAAAAAAAAAAAAAAAAAAAAAAAAAAAAAKG8J7r+5t7k8DbXyUN4T3X9zb3J4G2vkAAAAAAAAAAAAAAAAAAAAAAAAAAAAAAAAAAAAAAAAAAAAAAAAAAAAAAAAAAAAAAAAAAAAAAAAAAAAAAAAAAAAAAAAAAAAAAAAAAAAAAAAAAAAAAAAAAAAAAAAAAAAAAAAAAAAAAAAAAAAAAAAAAAAAAAAAAAAAAAAAAAAAAAAAAAAAAAAAAAAAAChvCe6/ube5PA218lDeE91/c29yeBtr5AAAAAAAAAAAAAAAAAAAIT2i+bLMPyfg6U2IQ2j3aKdZ5jFU7p/6fY+50pVkoUqdOYox1/wDFH0/MRZqPXijlLXhx8vb7rvScvb7rvSsLvW4Z4SyH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OPl7fdd6Tl7fdd6S71uGeEnbo7XI2TZ15ssv/KeDqavy9vuu9LZdnF2irWeXRTO+f8Aqdj7nU+K2orYoTM0Z/jYk2KlF5q/+/8A9RzTeAqHoQAAAAAAAAAAAAAAAAAAAAAAAAAAjnaN9e7Hsen5VSRkc7Rvr3Y9j0/KqcbR3EO36FqoCAowAAAAAAAAAAAAAAAAAAAAAAAAAAAAAAAAAAAAAAAAAAAAAAAAAAAAAAAAAAAAAAAAAAAAAAAAAAAAAAAAAAAAAAAAAAAAAAAAAAAAAAAAAAAAAAAAABnNE+afBe3+RUwbOaJ80+C9v8ip91feh1qNLR3wlQBZNGAAAAAAAAAAAAAAAAAAAAAAAAAAAAAAAAAAAAAAAAAAAAAAAAAAAAAAAAAAAAAAAAAAAAAAAAAAAAAAAAAAAAAAAAAAAAAAAAAAAAAAAAAAAAAAAAAAAAAAAAAAAAAAAAAAAAAAAAAAAAAAAAAAAAAAAAAAAAAAAAAAAAAAobwnuv7m3uTwNtfJQ3hPdf3Nvcngba+QAAAAAAAAAAAAAAAAAAAAAAAAAAAAAAAAAAAAAAAAAAAAAAAAAAAAAAAAAAAAAAAAAAAAAAAAAAAAAAAAAAAAAAAAAAAAAAAAAAAAAAAAAAAAAAAAAAAAAAAAAAAAAAAAAAAAAAAAAAAAAAAAAAAAAAAAAAAAAAAAAAAAAAAAAAAAAAAAAAAAAAKG8J7r+5t7k8DbXyUN4T3X9zb3J4G2vkAAAAAAAAAAAAAAAAAAAgbad5uMy/JeCoTygbad5uMy/JeCoXPQesTu/MM98S6rR80cpauA1LEAAAAAAAAAAAAAAAAAAAAAAAAAAAAAAAAAAAAAAAAAAAAAAAAAAAAAAAAAAAAAAAAAAAAAAAAAAAAAAAAAAAAAAAAAAAAAAAAAAAAAAAAAAAAAAAAAADaNmPm4y38r4Ktq7aNmPm4y38r4KtHtmr1m6eSXYNaqvNR5wnkBhXpoAAAAAAAAAAAAAAAAAAAAAAAAAAjnaN9e7Hsen5VSRkc7Rvr3Y9j0/KqcbR3EO36FqoCAowAAAAAAAAAAAAAAAAAAAAAAAAAAAAAAAAAAAAAAAAAAAAAAAAAAAAAAAAAAAAAAAAAAAAAAAAAAAAAAAAAAAAAAAAAAAAAAAAAAAAAAAAAAAAAAAAABnNE+afBe3+RUwbOaJ80+C9v8ip91feh1qNLR3wlQBZNGAAAAAAAAAAAAAAAAAAAAAAAAAAAAAAAAAAAAAAAAAAAAAAAAAAAAAAAAAAAAAAAAAAAAAAAAAAAAAAAAAAAAAAAAAAAAAAAAAAAAAAAAAAAAAAAAAAAAAAAAAAAAAAAAAAAAAAAAAAAAAAAAAAAAAAAAAAAAAAAAAAAAAAobwnuv7m3uTwNtfJQ3hPdf3Nvcngba+QAAAAAAAAAAAAAAAAAAAAAAAAAAAAAAAAAAAAAAAAAAAAAAAAAAAAAAAAAAAAAAAAAAAAAAAAAAAAAAAAAAAAAAAAAAAAAAAAAAAAAAAAAAAAAAAAAAAAAAAAAAAAAAAAAAAAAAAAAAAAAAAAAAAAAAAAAAAAAAAAAAAAAAAAAAAAAAAAAAAAAAKG8J7r+5t7k8DbXyUN4T3X9zb3J4G2vkAAAAAAAAAAAAAAAAAAAgbad5uMy/JeCoTygbad5uMy/JeCoXPQesTu/MM98S6rR80cpauA1LEAAAAAAAAAAAAAAAAAAAAAAAAAAAAAAAAAAAAAAAAAAAAAAAAAAAAAAAAAAAAAAAAAAAAAAAAAAAAAAAAAAAAAAAAAAAAAAAAAAAAAAAAAAAAAAAAAADaNmPm4y38r4Ktq7aNmPm4y38r4KtHtmr1m6eSXYNaqvNR5wnkBhXpoAAAAAAAAAAAAAAAAAAAAAAAAAAjnaN9e7Hsen5VSRkc7Rvr3Y9j0/KqcbR3EO36FqoCAowAAAAAAAAAAAAAAAAAAAAAAAAAAAAAAAAAAAAAAAAAAAAAAAAAAAAAAAAAAAAAAAAAAAAAAAAAAAAAAAAAAAAAAAAAAAAAAAAAAAAAAAAAAAAAAAAABnNE+afBe3+RUwbOaJ80+C9v8ip91feh1qNLR3wlQBZNGAAAAAAAAAAAAAAAAAAAAAAAAAAOrisxwODuRbxeMw1i5McaKbt2mmZjt7pn1HaRZtU80OH9i0/LrSrJURaKzsTPUJD8XMp9FMD+kUfxPFzKfRTA/pFH8UFC1zPQxS/epOvi5lPopgf0ij+J4uZT6KYH9Io/igoMz0MUnUnXxcyn0UwP6RR/E8XMp9FMD+kUfxQUGZ6GKTqTr4uZT6KYH9Io/ieLmU+imB/SKP4oKDM9DFJ1J18XMp9FMD+kUfxPFzKfRTA/pFH8UFBmehik6k6+LmU+imB/SKP4ni5lPopgf0ij+KCgzPQxSdSdfFzKfRTA/pFH8Txcyn0UwP6RR/FBQZnoYpOpOvi5lPopgf0ij+J4uZT6KYH9Io/igoMz0MUnUnXxcyn0UwP6RR/E8XMp9FMD+kUfxQUGZ6GKTqTr4uZT6KYH9Io/ieLmU+imB/SKP4oKDM9DFJ1J18XMp9FMD+kUfxPFzKfRTA/pFH8UFBmehik6k6+LmU+imB/SKP4ni5lPopgf0ij+KCgzPQxSdSdfFzKfRTA/pFH8Txcyn0UwP6RR/FBQZnoYpOpOvi5lPopgf0ij+J4uZT6KYH9Io/igoMz0MUnUnXxcyn0UwP6RR/E8XMp9FMD+kUfxQUGZ6GKTqTr4uZT6KYH9Io/ieLmU+imB/SKP4oKDM9DFJ1J18XMp9FMD+kUfxPFzKfRTA/pFH8UFBmehik6k6+LmU+imB/SKP4ni5lPopgf0ij+KCgzPQxSdSdfFzKfRTA/pFH8Txcyn0UwP6RR/FBQZnoYpOpOvi5lPopgf0ij+J4uZT6KYH9Io/igoMz0MUnUnXxcyn0UwP6RR/E8XMp9FMD+kUfxQUGZ6GKTqTr4uZT6KYH9Io/ieLmU+imB/SKP4oKDM9DFJ1J18XMp9FMD+kUfxPFzKfRTA/pFH8UFBmehik6k6+LmU+imB/SKP4ni5lPopgf0ij+KCgzPQxSdSdfFzKfRTA/pFH8Txcyn0UwP6RR/FBQZnoYpOpOvi5lPopgf0ij+J4uZT6KYH9Io/igoMz0MUnUnXxcyn0UwP6RR/E8XMp9FMD+kUfxQUGZ6GKTqTr4uZT6KYH9Io/ieLmU+imB/SKP4oKDM9DFJ1J18XMp9FMD+kUfxPFzKfRTA/pFH8UFBmehik6k6+LmU+imB/SKP4ni5lPopgf0ij+KCgzPQxSdSdfFzKfRTA/pFH8Txcyn0UwP6RR/FBQZnoYpOpOvi5lPopgf0ij+J4uZT6KYH9Io/igoMz0MUnUnXxcyn0UwP6RR/E8XMp9FMD+kUfxQUGZ6GKTqTr4uZT6KYH9Io/ieLmU+imB/SKP4oKDM9DFJ1J18XMp9FMD+kUfxPFzKfRTA/pFH8UFBmehik6k6+LmU+imB/SKP4ni5lPopgf0ij+KCgzPQxSdSdfFzKfRTA/pFH8Txcyn0UwP6RR/FBQZnoYpOpOvi5lPopgf0ij+J4uZT6KYH9Io/igoMz0MUnUnXxcyn0UwP6RR/E8XMp9FMD+kUfxQUGZ6GKTqTr4uZT6KYH9Io/ieLmU+imB/SKP4oKDM9DFJ1J18XMp9FMD+kUfxPFzKfRTA/pFH8UFBmehik6k6+LmU+imB/SKP4ni5lPopgf0ij+KCgzPQxSdSdfFzKfRTA/pFH8Txcyn0UwP6RR/FBQZnoYpOpOvi5lPopgf0ij+J4uZT6KYH9Io/igoMz0MUnUnXxcyn0UwP6RR/E8XMp9FMD+kUfxQUGZ6GKTqTr4uZT6KYH9Io/ieLmU+imB/SKP4oKDM9DFJ1J18XMp9FMD+kUfxPFzKfRTA/pFH8UFBmehik6k6+LmU+imB/SKP4ni5lPopgf0ij+KCgzPQxSdSdfFzKfRTA/pFH8Txcyn0UwP6RR/FBQZnoYpOpOvi5lPopgf0ij+J4uZT6KYH9Io/igoMz0MUnUnXxcyn0UwP6RR/E8XMp9FMD+kUfxQUGZ6GKTqTr4uZT6KYH9Io/ieLmU+imB/SKP4oKDM9DFJ1J18XMp9FMD+kUfxPFzKfRTA/pFH8UFBmehik6k6+LmU+imB/SKP4ni5lPopgf0ij+KCgzPQxSdSdfFzKfRTA/pFH8Txcyn0UwP6RR/FBQZnoYpOpOvi5lPopgf0ij+J4uZT6KYH9Io/igoMz0MUnUnXxcyn0UwP6RR/E8XMp9FMD+kUfxQUGZ6GKTqTr4uZT6KYH9Io/ieLmU+imB/SKP4oKDM9DFJ1J18XMp9FMD+kUfxfVvOMsu3KbdrMcFXcrmKaaab9MzMz0REb0EMjpzzQ5X7KtfLh80+iaFGjM9qTqToAon4AAAAAAAAAAAAAAAAAAobwnuv7m3uTwNtfJQ3hPdf3Nvcngba+QAAAAAAAAAAAAAAAAAAAAAAAAAAAAAAAAAAAAAAAAAAAAAAAAAAAAAAAAAAAAAAAAAAAAAAAAAAAAAAAAAAAAAAAAAAAAAAAAAAAAAAAAAAAAAAAAAAAAAAAAAAAAAAAAAAAAAAAAAAAAAAAAAAAAAAAAAAAAAAAAAAAAAAAAAAAAAAAAAAAAAAKG8J7r+5t7k8DbXyUN4T3X9zb3J4G2vkAAAAAAAAAAAAAAAAAAAgbad5uMy/JeCoTygbad5uMy/JeCoXPQesTu/MM98S6rR80cpauA1LEAAAAAAAAAAAAAAAAAAAAAAAAAAAAAAAAAAAAAAAAAAAAAAAAAAAAAAAAAAAAAAAAAAAAAAAAAAAAAAAAAAAAAAAAAAAAAAAAAAAAAAAAAAAAAAAAAADaNmPm4y38r4Ktq7aNmPm4y38r4KtHtmr1m6eSXYNaqvNR5wnkBhXpoAAAAAAAAAAAAAAAAAAAAAAAAAAjnaN9e7Hsen5VSRkc7Rvr3Y9j0/KqcbR3EO36FqoCAowAAAAAAAAAAAAAAAAAAAAAAAAAAAAAAAAAAAAAAAAAAAAAAAAAAAAAAAAAAAAAAAAAAAAAAAAAAAAAAAAAAAAAAAAAAAAAAAAAAAAAAAAAAAAAAAAABnNE+afBe3+RUwbOaJ80+C9v8ip91feh1qNLR3wlQBZNGAAAAAAAAAAAAAAAAAAAAAAAAAAIs2qeaHD+xafl1pTRZtU80OH9i0/LrWPResRukaaA0z9AAAAAAAAAAAAAAAAAAAAAAAAAAAAAAAAAAAAAAAAAAAAAAAAAAAAAAAAAAAAAAAAAAAAAAAAAAAAAAAAAAAAAAAAAAAAAAAAAAAAAAAAAAAAAAAAAAGR055ocr9lWvlwxzI6c80OV+yrXy4c63uTuE6AMY/AAAAAAAAAAAAAAAAAAFDeE91/c29yeBtr5KG8J7r+5t7k8DbXyAAAAAAAAAAAAAAAAAAAAAAAAAAAAAAAAAAAAAAAAAAAAAAAAAAAAAAAAAAAAAAAAAAAAAAAAAAAAAAAAAAAAAAAAAAAAAAAAAAAAAAAAAAAAAAAAAAAAAAAAAAAAAAAAAAAAAAAAAAAAAAAAAAAAAAAAAAAAAAAAAAAAAAAAAAAAAAAAAAAAAABQ3hPdf3Nvcngba+ShvCe6/ube5PA218gAAAAAAAAAAAAAAAAAAEDbTvNxmX5LwVCeUDbTvNxmX5LwVC56D1id35hnviXVaPmjlLVwGpYgAAAAAAAAAAAAAAAAAAAAAAAAAAAAAAAAAAAAAAAAAAAAAAAAAAAAAAAAAAAAAAAAAAAAAAAAAAAAAAAAAAAAAAAAAAAAAAAAAAAAAAAAAAAAAAAAAAbRsx83GW/lfBVtXbRsx83GW/lfBVo9s1es3TyS7BrVV5qPOE8gMK9NAAAAAAAAAAAAAAAAAAAAAAAAAAEc7Rvr3Y9j0/KqSMjnaN9e7Hsen5VTjaO4h2/QtVAQFGAAAAAAAAAAAAAAAAAAAAAAAAAAAAAAAAAAAAAAAAAAAAAAAAAAAAAAAAAAAAAAAAAAAAAAAAAAAAAAAAAAAAAAAAAAAAAAAAAAAAAAAAAAAAAAAAAAM5onzT4L2/yKmDZzRPmnwXt/kVPur70OtRpaO+EqALJowAAAAAAAAAAAAAAAAAAAAAAAAABFm1TzQ4f2LT8utKaLNqnmhw/sWn5dax6L1iN0jTQGmfoAAAAAAAAAAAAAAAAAAAAAAAAAAAAAAAAAAAAAAAAAAAAAAAAAAAAAAAAAAAAAAAAAAAAAAAAAAAAAAAAAAAAAAAAAAAAAAAAAAAAAAAAAAAAAAAAAAyOnPNDlfsq18uGOZHTnmhyv2Va+XDnW9ydwnQBjH4AAAAAAAAAAAAAAAAAAobwnuv7m3uTwNtfJQ3hPdf3Nvcngba+QAAAAAAAAAAAAAAAAAAAAAAAAAAAAAAAAAAAAAAAAAAAAAAAAAAAAAAAAAAAAAAAAAAAAAAAAAAAAAAAAAAAAAAAAAAAAAAAAAAAAAAAAAAAAAAAAAAAAAAAAAAAAAAAAAAAAAAAAAAAAAAAAAAAAAAAAAAAAAAAAAAAACF9qHCF01orML2V4GxdzvNbMzTdt2LkUWrVUdNNVyYny3qRE7uid08zP8IbWN7ROy/Mcdgbk2sxxVVOCwtcTumiuvfvqj1YpiuY9WIVk4Mmy3CbQM8x2aaipru5Nl00xVZ40x1Teq3zFMzHPxYiN89vfHqg2vyWmactv+hXBclv+l6rr43v8X/ZKey7hB6a1vmFnK8ZZu5Jm16eLatX64rtXap6KabkRHlvUmI39Eb5b5Vs60XVgeo50nkXU+7i8WMDaj8e/dv3+r0qecJTZhh9nWpMFjch5S3kuZcaqzbmqZnD3ad3Goirp3c8TEzz9MdjeC9ojrYBrG7rbZhleY425ymY2ONg8XXPTVco3eWn1aqZpqn1apSKAAACJuEbtKp0Bo2qzl92Iz/Moqs4SInntU/2r3td/N9tMdqQattJ4S2X6S1djckyzIvFmnBzyd7ExjuRpi7H01ERydW/i9Ezv6d8bubfMsbLdXfR3oTLNSdQ9QdW8r/6fleV4nEu12/puLTv38Tf0R0vOjMcnx+DyvLs0x1uqixmc3asPVX9NciiqIqr9bjTMb+3Er2cFzrE6Z91f+VdBKoAAAAAKG8J7r+5t7k8DbXyUN4T3X9zb3J4G2vkAAAAAAAAAAAAAAAAAAAgbad5uMy/JeCoTygbad5uMy/JeCoXPQesTu/MM98S6rR80cpauA1LEAAAAAAAAAAAAAAAAAAAAAAAAAAAAAAAAAAAAAAAAAAAAAAAAAAAAAAAAAAAAAAAAAAAAAAAAAAAAAAAAAAAAAAAAAAAAAAAAAAAAAAAAAAAAAAAAAADaNmPm4y38r4Ktq7aNmPm4y38r4KtHtmr1m6eSXYNaqvNR5wnkBhXpoAAAAAAAAAAAAAAAAAAAAAAAAAAjnaN9e7Hsen5VSRkc7Rvr3Y9j0/KqcbR3EO36FqoCAowAAAAAAAAAAAAAAAAAAAAAAAAAAAAAAAAAAAAAAAAAAAAAAAAAAAAAAAAAAAAAAAAAAAAAAAAAAAAAAAAAAAAAAAAAAAAAAAAAAAAAAAAAAAAAAAAABnNE+afBe3+RUwbOaJ80+C9v8ip91feh1qNLR3wlQBZNGAAAAAAAAAAAAAAAAAAAAAAAAAAIs2qeaHD+xafl1pTRZtU80OH9i0/LrWPResRukaaA0z9AAAAAAAAAAAAAAAAAAAAAAAAAAAAAAAAAAAAAAAAAAAAAAAAAAAAAAAAAAAAAAAAAAAAAAAAAAAAAAAAAAAAAAAAAAAAAAAAAAAAAAAAAAAAAAAAAAGR055ocr9lWvlwxzI6c80OV+yrXy4c63uTuE6AMY/AAAAAAAAAAAAAAAAAAFDeE91/c29yeBtr5KG8J7r+5t7k8DbXyAAAAAAAAAAAAAAAAAAAAAAAAAAAAAAAAAAAAAAAAAAAAAAAAAAAAAAAAAAAAAAAAAAAAAAAAAAAAAAAAAAAAAAAAAAAAAAAAAAAAAAAAAAAAAAAAAAAAAAAAAAAAAAAAAAAAAAAAAAAAAAAAAAAAAAAAAAAAAAAAAAAABWLhxYyqjJdJ4KJniXsRiL0x6tFNER4SW2cDvCUYfZDN6mN1WJzC9cqnt7ooo/8ApaNw5/8A8k+7v/1dIfBG6zGC9l4j5YJnQLwzsJRf2V4PETEcph8ztVRPqTbuUzHfj3k9IQ4YfWfn8IWP3VA1jgQYuqvTGpsHM+UtYy1eiPVromJ+RCyyr3Ab+t2r/vuF/ddWhAABj9QZxgtP5Jjc2zW9FjA4O1Veu3J7ER2u3M9ER2ZmIUfyzDZvwgttFd7FcpZy+Z492YnfGEwdE81ET0cad+71aqpno3tw4WO0e5n+e29Dafrru4XC3ojGclzzfxO/dTajd0xTM9HdT9rCddgezm3s70Taw+IopnOsbuv4+5HPuq3eVtxPapid3rzVPZBAvDNwGFyvMtHYDL7NFjB4bAXLNm1RG6KKKaqYiI/EnDgudYnTPur/AMq6hjhweaPS/sS98uEz8FzrE6Z91f8AlXQSqAACBuFJ9Hf/APbPjf8Ai/8A/wAV1X4k8p9y4nH4nt92/wBUE8ihv/79v/5+/wBSf/v2/wD5+/1IHCe6/ube5PA218nmZqT6IPotn6MPFHxa49vlvFDjctu3RxeNxuf6Xdu9Tc9MwAAAAAAAAAAAAAAAAAAEDbTvNxmX5LwVCeUDbTvNxmX5LwVC56D1id35hnviXVaPmjlLVwGpYgAAAAAAAAAAAAAAAAAAAAAAAAAAAAAAAAAAAAAAAAAAAAAAAAAAAAAAAAAAAAAAAAAAAAAAAAAAAAAAAAAAAAAAAAAAAAAAAAAAAAAAAAAAAAAAAAAAbRsx83GW/lfBVtXbRsx83GW/lfBVo9s1es3TyS7BrVV5qPOE8gMK9NAAAAAAAAAAAAAAAAAAAAAAAAAAEc7Rvr3Y9j0/KqSMjnaN9e7Hsen5VTjaO4h2/QtVAQFGAAAAAAAAAAAAAAAAAAAAAAAAAAAAAAAAAAAAAAAAAAAAAAAAAAAAAAAAAAAAAAAAAAAAAAAAAAAAAAAAAAAAAAAAAAAAAAAAAAAAAAAAAAAAAAAAAAM5onzT4L2/yKmDZzRPmnwXt/kVPur70OtRpaO+EqALJowAAAAAAAAAAAAAAAAAAAAAAAAABFm1TzQ4f2LT8utKaLNqnmhw/sWn5dax6L1iN0jTQGmfoAAAAAAAAAAAAAAAAAAAAAAAAAAAAAAAAAAAAAAAAAAAAAAAAAAAAAAAAAAAAAAAAAAAAAAAAAAAAAAAAAAAAAAAAAAAAAAAAAAAAAAAAAAAAAAAAAAyOnPNDlfsq18uGOZHTnmhyv2Va+XDnW9ydwnQBjH4AAAAAAAAAAAAAAAAAAobwnuv7m3uTwNtfJQ3hPdf3Nvcngba+QAAAAAAAAAAAAAAAAAAAAAAAAAAAAAAAAAAAAAAAAAAAAAAAAAAAAAAAAAAAAAAAAAAAAAAAAAAAAAAAAAAAAAAAAAAAAAAAAAAAAAAAAAAAAAAAAAAAAAAAAAAAAAAAAAAAAAAAAAAAAAAAAAAAAAAAAAAAAAAAAAAAAKtcOWzVVhdG34jylFeLomfVqizMfJlvPBAv03djlmimd82cdfoq9Sd8Vfuqh9cLbTV3PtlNzGYW3Nd/KMRTjJimN8za3TTX+KIqiqfUpRhwNNdYPLcXmWkszxFFicddjFYGa53U13eLxa6N/dTEUTHb4s9ncC3KDOGPdpt7IrdNU7puZlZop9WeLcn90SnNUThma3weZY/K9KZbfovTgLlWJxs0Tvii7McWij/ABRE1TP+KPVBsPAesVU5BqrETHlLmJsW4n1aaKpn5ULNIh4K+mrundkeBuYq3NvEZpdrzCqmY54pqiKaPfoopq9slLN8zwOTZdex+bYuxg8FZjfcv364oopjo55n1eYHcRjwhNoVWz3Qd3EYLf4r4+qcLgp3b4t1TG+bk/4Y547c7uxvbrpjVGR6pwtzEadzXCZjZtVcW5OHuRVNE9iKo6Y/Gx+vdBaf17hMLhtT4SvFWcLcm5aii9Xb3VTG6eemY38wKN7E9U6Y0prSdQ6zw+Z4+9h45TCUYa3Rc/60zz3K5rrp547HTzzv5t0b7HeSr0P6Fak/R7H85sXkdNmvoLf/AE69848jps19Bb/6de+cCs/CM2mZNtLzbJsVkWGzDD28FYuWrkYy3RRMzVVExu4tdXNzeokHYzwgNK6I2a5Pp7Ncvzu9jcHy3KV4azaqtzx71dcbpquRPRVHY6d7TeFFoHT2gs6yLD6YwdeFtYrD3Ll2K71dzjTFURH00zu6Ul7Cdi+iNW7KsjzvPMrvX8xxXL8rcpxV2iJ4t+5RHNTVER5WmAWL09mtjPsgyzN8HRdow2YYW1i7VN2Iiumi5RFURVETMb90xv3TLIOpk+XYbJ8owOWYCibeDwVijDWKJqmqaaKKYppjfPPPNEc8u2AAAAChvCe6/ube5PA218lDeE91/c29yeBtr5AAAAAAAAAAAAAAAAAAAIG2nebjMvyXgqE8oG2nebjMvyXgqFz0HrE7vzDPfEuq0fNHKWrgNSxAAAAAAAAAAAAAAAAAAAAAAAAAAAAAAAAAAAAAAAAAAAAAAAAAAAAAAAAAAAAAAAAAAAAAAAAAAAAAAAAAAAAAAAAAAAAAAAAAAAAAAAAAAAAAAAAAAA2jZj5uMt/K+Crau2jZj5uMt/K+CrR7Zq9Zunkl2DWqrzUecJ5AYV6aAAAAAAAAAAAAAAAAAAAAAAAAAAI52jfXux7Hp+VUkZHO0b692PY9PyqnG0dxDt+haqAgKMAAAAAAAAAAAAAAAAAAAAAAAAAAAAAAAAAAAAAAAAAAAAAAAAAAAAAAAAAAAAAAAAAAAAAAAAAAAAAAAAAAAAAAAAAAAAAAAAAAAAAAAAAAAAAAAAAAZzRPmnwXt/kVMGzmifNPgvb/ACKn3V96HWo0tHfCVAFk0YAAAAAAAAAAAAAAAAAAAAAAAAAAizap5ocP7Fp+XWlNFm1TzQ4f2LT8utY9F6xG6RpoDTP0AAAAAAAAAAAAAAAAAAAAAAAAAAAAAAAAAAAAAAAAAAAAAAAAAAAAAAAAAAAAAAAAAAAAAAAAAAAAAAAAAAAAAAAAAAAAAAAAAAAAAAAAAAAAAAAAAAZHTnmhyv2Va+XDHMjpzzQ5X7KtfLhzre5O4ToAxj8AAAAAAAAAAAAAAAAAAUN4T3X9zb3J4G2vkobwnuv7m3uTwNtfIAAAAAAAAAAAAAAAAAAAAAAAAAAAAAAAAAAAAAAAAAAAAAAAAAAAAAAAAAAAAAAAAAAAAAAAAAAAAAAAAAAAAAAAAAAAAAAAAAAAAAAAAAAAAAAAAAAAAAAAAAAAAAAAAAAAAAAAAAAAAAAAAAAAAAAAAAAAAAAAAAAAAHxfs28RYuWb9um5ZuUzRXRXG+mqmY3TEx2YVG2o8GXNsNmd7MNn1y1isFXVNdOAvXYt3bM9PForq8rVTHY3zExzdPSt4Ao3Gl9vXU/ibE6q5DdxOJ4ozxd3Ru43H3bvx7m37KuDNmNea2Mz2h12bWFt1RcnLrVyLly9PTuuVx5WKe3umZn1FtQH5bopt0U0W6aaaKYiKaaY3RER2IRRwmNHZ1rXZvGB05Ry2Mw+Mt4qrDRXFM36Kaa6ZpiZmI3xxoq3TP8AZ7e5LACtfBP2b6p0jm+c5tqTB3Muw2Iw9OHt4a5XE1XKuNFXHmImd0RETHP3UrKAAACuXCo2b6r1znWQ4jS2VdXWsLh7lF6rqi1a4tU1RMR5eqnf+JJ2wTT2aaV2T5Fk2fYXqTMsNy/K2eUpucXjX7ldPlqZmJ8rVE809lv4AAAAAAChvCe6/ube5PA218lDeE91/c29yeBtr5AAAAAAAAAAAAAAAAAAAIG2nebjMvyXgqE8oG2nebjMvyXgqFz0HrE7vzDPfEuq0fNHKWrgNSxAAAAAAAAAAAAAAAAAAAAAAAAAAAAAAAAAAAAAAAAAAAAAAAAAAAAAAAAAAAAAAAAAAAAAAAAAAAAAAAAAAAAAAAAAAAAAAAAAAAAAAAAAAAAAAAAAAA2jZj5uMt/K+Crau2jZj5uMt/K+CrR7Zq9Zunkl2DWqrzUecJ5AYV6aAAAAAAAAAAAAAAAAAAAAAAAAAAI52jfXux7Hp+VUkZHO0b692PY9PyqnG0dxDt+haqAgKMAAAAAAAAAAAAAAAAAAAAAAAAAAAAAAAAAAAAAAAAAAAAAAAAAAAAAAAAAAAAAAAAAAAAAAAAAAAAAAAAAAAAAAAAAAAAAAAAAAAAAAAAAAAAAAAAAAZzRPmnwXt/kVMGzmifNPgvb/ACKn3V96HWo0tHfCVAFk0YAAAAAAAAAAAAAAAAAAAAAAAAAAizap5ocP7Fp+XWlNFm1TzQ4f2LT8utY9F6xG6RpoDTP0AAAAAAAAAAAAAAAAAAAAAAAAAAAAAAAAAAAAAAAAAAAAAAAAAAAAAAAAAAAAAAAAAAAAAAAAAAAAAAAAAAAAAAAAAAAAAAAAAAAAAAAAAAAAAAAAAAZHTnmhyv2Va+XDHMjpzzQ5X7KtfLhzre5O4ToAxj8AAAAAAAAAAAAAAAAAAUN4T3X9zb3J4G2vkobwnuv7m3uTwNtfIAAAAAAAAAAAAAAAAAAAAAAAAAAAAAAAAAAAAAAAAAAAAAAAAAAAAAAAAAAAAAAAAAAAAAAAAAAAAAAAAAAAAAAAAAAAAAAAAAAAAAAAAAAAAAAAAAAAAAAAAAAAAAAAAAAAAAAAAAAAAAAAAAAAAAAAAAAAAAAAAAAAAAAAAAAAAAAAAAAAAAAFDeE91/c29yeBtr5KG8J7r+5t7k8DbXyAAAAAAAAAAAAAAAAAAAQNtO83GZfkvBUJ5QNtO83GZfkvBULnoPWJ3fmGe+JdVo+aOUtXAaliAAAAAAAAAAAAAAAAAAAAAAAAAAAAAAAAAAAAAAAAAAAAAAAAAAAAAAAAAAAAAAAAAAAAAAAAAAAAAAAAAAAAAAAAAAAAAAAAAAAAAAAAAAAAAAAAAABtGzHzcZb+V8FW1dtGzHzcZb+V8FWj2zV6zdPJLsGtVXmo84TyAwr00AAAAAAAAAAAAAAAAAAAAAAAAAARztG+vdj2PT8qpIyOdo317sex6flVONo7iHb9C1UBAUYAAAAAAAAAAAAAAAAAAAAAAAAAAAAAAAAAAAAAAAAAAAAAAAAAAAAAAAAAAAAAAAAAAAAAAAAAAAAAAAAAAAAAAAAAAAAAAAAAAAAAAAAAAAAAAAAAAzmifNPgvb/IqYNnNE+afBe3+RU+6vvQ61Glo74SoAsmjAAAAAAAAAAAAAAAAAAAAAAAAAAEWbVPNDh/YtPy60pos2qeaHD+xafl1rHovWI3SNNAaZ+gAAAAAAAAAAAAAAAAAAAAAAAAAAAAAAAAAAAAAAAAAAAAAAAAAAAAAAAAAAAAAAAAAAAAAAAAAAAAAAAAAAAAAAAAAAAAAAAAAAAAAAAAAAAAAAAAADI6c80OV+yrXy4Y5kdOeaHK/ZVr5cOdb3J3CdAGMfgAAAAAAAAAAAAAAAAAChvCe6/ube5PA218lDeE91/c29yeBtr5AAAAAAAAAAAAAAAAAAAAAAAAAAAAAAAAAAAAAAAAAAAAAAAAAAAAAAAAAAAAAAAAAAAAAAAAAAAAAAAAAAAAAAAAAAAAAAAAAAAAAAAAAAAAAAAAAAAAAAAAAAAAAAAAAAAAAAAAAAAAAAAAAAAAAAAAAAAAAAAAAAAAAAAAAAAAAAAAAAAAAAAobwnuv7m3uTwNtfJQ3hPdf3Nvcngba+QAAAAAAAAAAAAAAAAAACBtp3m4zL8l4KhPKBtp3m4zL8l4Khc9B6xO78wz3xLqtHzRylq4DUsQAAAAAAAAAAAAAAAAAAAAAAAAAAAAAAAAAAAAAAAAAAAAAAAAAAAAAAAAAAAAAAAAAAAAAAAAAAAAAAAAAAAAAAAAAAAAAAAAAAAAAAAAAAAAAAAAAANo2Y+bjLfyvgq2rto2Y+bjLfyvgq0e2avWbp5Jdg1qq81HnCeQGFemgAAAAAAAAAAAAAAAAAAAAAAAAACOdo317sex6flVJGRztG+vdj2PT8qpxtHcQ7foWqgICjAAAAAAAAAAAAAAAAAAAAAAAAAAAAAAAAAAAAAAAAAAAAAAAAAAAAAAAAAAAAAAAAAAAAAAAAAAAAAAAAAAAAAAAAAAAAAAAAAAAAAAAAAAAAAAAAAAGc0T5p8F7f5FTBs5onzT4L2/yKn3V96HWo0tHfCVAFk0YAAAAAAAAAAAAAAAAAAAAAAAAAAizap5ocP7Fp+XWlNFm1TzQ4f2LT8utY9F6xG6RpoDTP0AAAAAAAAAAAAAAAAAAAAAAAAAAAAAAAAAAAAAAAAAAAAAAAAAAAAAAAAAAAAAAAAAAAAAAAAAAAAAAAAAAAAAAAAAAAAAAAAAAAAAAAAAAAAAAAAAAZHTnmhyv2Va+XDHMjpzzQ5X7KtfLhzre5O4ToAxj8AAAAAAAAAAAAAAAAAAUN4T3X9zb3J4G2vkobwnuv7m3uTwNtfIAAAAAAAAAAAAAAAAAAAAAAAAAAAAAAAAAAAAAAAAAAAAAAAAAAAAAAAAAAAAAAAAAAAAAAAAAAAAAAAAAAAAAAAAAAAAAAAAAAAAAAAAAAAAAAAAAAAAAAAAAAAAAAAAAAAAAAAAAAAAAAAAAAAAAAAAAAAAAAAAAAAAAAAAAAAAAAAAAAAAAAFDeE91/c29yeBtr5KG8J7r+5t7k8DbXyAAAAAAAAAAAAAAAAAAAQNtO83GZfkvBUJ5QNtO83GZfkvBULnoPWJ3fmGe+JdVo+aOUtXAaliAAAAAAAAAAAAAAAAAAAAAAAAAAAAAAAAAAAAAAAAAAAAAAAAAAAAAAAAAAAAAAAAAAAAAAAAAAAAAAAAAAAAAAAAAAAAAAAAAAAAAAAAAAAAAAAAAABtGzHzcZb+V8FW1dtGzHzcZb+V8FWj2zV6zdPJLsGtVXmo84TyAwr00AAAAAAAAAAAAAAAAAAAAAAAAAARztG+vdj2PT8qpIyOdo317sex6flVONo7iHb9C1UBAUYAAAAAAAAAAAAAAAAAAAAAAAAAAAAAAAAAAAAAAAAAAAAAAAAAAAAAAAAAAAAAAAAAAAAAAAAAAAAAAAAAAAAAAAAAAAAAAAAAAAAAAAAAAAAAAAAAAzmifNPgvb/IqYNnNE+afBe3+RU+6vvQ61Glo74SoAsmjAAAAAAAAAAAAAAAAAAAAAAAAAAEe7Q8v6rzqxc427dh6aen7ar1EhNN1n9dLX3mPlVIPSNtrrFU5aonqpdaVY6NGnW9VKOto/iLHd9/+h4ix3ff/AKMyKD5o6S8Rb3eqwww3iLHd9/8AoeIsd33/AOjMh80dJeIXeqwww3iLHd9/+h4ix3ff/ozIfNHSXiF3qsMMN4ix3ff/AKHiLHd9/wDozIfNHSXiF3qsMMN4ix3ff/oeIsd33/6MyHzR0l4hd6rDDDeIsd33/wCh4ix3ff8A6MyHzR0l4hd6rDDDeIsd33/6HiLHd9/+jMh80dJeIXeqwww3iLHd9/8AoeIsd33/AOjMh80dJeIXeqwww3iLHd9/+h4ix3ff/ozIfNHSXiF3qsMMN4ix3ff/AKHiLHd9/wDozIfNHSXiF3qsMMN4ix3ff/oeIsd33/6MyHzR0l4hd6rDDDeIsd33/wCh4ix3ff8A6MyHzR0l4hd6rDDDeIsd33/6HiLHd9/+jMh80dJeIXeqwww3iLHd9/8AoeIsd33/AOjMh80dJeIXeqwww3iLHd9/+h4ix3ff/ozIfNHSXiF3qsMMN4ix3ff/AKHiLHd9/wDozIfNHSXiF3qsMMN4ix3ff/oeIsd33/6MyHzR0l4hd6rDDDeIsd33/wCh4ix3ff8A6MyHzR0l4hd6rDDDeIsd33/6HiLHd9/+jMh80dJeIXeqwww3iLHd9/8AoeIsd33/AOjMh80dJeIXeqwww3iLHd9/+h4ix3ff/ozIfNHSXiF3qsMMN4ix3ff/AKHiLHd9/wDozIfNHSXiF3qsMMN4ix3ff/oeIsd33/6MyHzR0l4hd6rDDDeIsd33/wCh4ix3ff8A6MyHzR0l4hd6rDDDeIsd33/6HiLHd9/+jMh80dJeIXeqwww3iLHd9/8AoeIsd33/AOjMh80dJeIXeqwww3iLHd9/+h4ix3ff/ozIfNHSXiF3qsMMN4ix3ff/AKHiLHd9/wDozIfNHSXiF3qsMMN4ix3ff/oeIsd33/6MyHzR0l4hd6rDDDeIsd33/wCh4ix3ff8A6MyHzR0l4hd6rDDDeIsd33/6HiLHd9/+jMh80dJeIXeqwww3iLHd9/8AoeIsd33/AOjMh80dJeIXeqwww3iLHd9/+h4ix3ff/ozIfNHSXiF3qsMMN4ix3ff/AKHiLHd9/wDozIfNHSXiF3qsMMN4ix3ff/oeIsd33/6MyHzR0l4hd6rDDDeIsd33/wCh4ix3ff8A6MyHzR0l4hd6rDDDeIsd33/6HiLHd9/+jMh80dJeIXeqwww3iLHd9/8AoeIsd33/AOjMh80dJeIXeqwww3iLHd9/+h4ix3ff/ozIfNHSXiF3qsMMN4ix3ff/AKHiLHd9/wDozIfNHSXiF3qsMMN4ix3ff/oeIsd33/6MyHzR0l4hd6rDDDeIsd33/wCh4ix3ff8A6MyHzR0l4hd6rDDDeIsd33/6HiLHd9/+jMh80dJeIXeqwww3iLHd9/8AoeIsd33/AOjMh80dJeIXeqwww3iLHd9/+h4ix3ff/ozIfNHSXiF3qsMMN4ix3ff/AKHiLHd9/wDozIfNHSXiF3qsMMN4ix3ff/oeIsd33/6MyHzR0l4hd6rDDDeIsd33/wCh4ix3ff8A6MyHzR0l4hd6rDDDeIsd33/6HiLHd9/+jMh80dJeIXeqwww3iLHd9/8AoeIsd33/AOjMh80dJeIXeqwww3iLHd9/+h4ix3ff/ozIfNHSXiF3qsMMN4ix3ff/AKHiLHd9/wDozIfNHSXiF3qsMMN4ix3ff/oeIsd33/6MyHzR0l4hd6rDDDeIsd33/wCh4ix3ff8A6MyHzR0l4hd6rDDDeIsd33/6HiLHd9/+jMh80dJeIXeqwww3iLHd9/8AoeIsd33/AOjMh80dJeIXeqwww3iLHd9/+h4ix3ff/ozIfNHSXiF3qsMMN4ix3ff/AKHiLHd9/wDozIfNHSXiF3qsMMN4ix3ff/o7uR5RFrOsvucf6XEW6untVR6juO1lX10wf36j5UPur+JukadOKNKs/wCS+adRVRRn/wDMJHAapQAAAAAAAAAAAAAAAAAAKG8J7r+5t7k8DbXyUN4T3X9zb3J4G2vkAAAAAAAAAAAAAAAAAAAAAAAAAAAAAAAAAAAAAAAAAAAAAAAAAAAAAAAAAAAAAAAAAAAAAAAAAAAAAAAAAAAAAAAAAAAAAAAAAAAAAAAAAAAAAAAAAAAAAAAAAAAAAAAAAAAAAAAAAAAAAAAAAAAAAAAAAAAAAAAAAAAAAAAAAAAAAAAAAAAAAAChvCe6/ube5PA218lDeE91/c29yeBtr5AAAAAAAAAAAAAAAAAAAIG2nebjMvyXgqE8oG2nebjMvyXgqFz0HrE7vzDPfEuq0fNHKWrgNSxAAAAAAAAAAAAAAAAAAAAAAAAAAAAAAAAAAAAAAAAAAAAAAAAAAAAAAAAAAAAAAAAAAAAAAAAAAAAAAAAAAAAAAAAAAAAAAAAAAAAAAAAAAAAAAAAAAA2jZj5uMt/K+Crau2jZj5uMt/K+CrR7Zq9Zunkl2DWqrzUecJ5AYV6aAAAAAAAAAAAAAAAAAAAAAAAAAAI52jfXux7Hp+VUkZHO0b692PY9PyqnG0dxDt+haqAgKMAAAAAAAAAAAAAAAAAAAAAAAAAAAAAAAAAAAAAAAAAAAAAAAAAAAAAAAAAAAAAAAAAAAAAAAAAAAAAAAAAAAAAAAAAAAAAAAAAAAAAAAAAAAAAAAAAAZzRPmnwXt/kVMGzmifNPgvb/ACKn3V96HWo0tHfCVAFk0YAAAAAAAAAAAAAAAAAAAAAAAAAA03Wf10tfeY+VU3Jpus/rpa+8x8qpT9O6pO+Eyw6VgAGJXYAAAAAAAAAAAAAAAAAAAAAAAAAAAAAAAAAAAAAAAAAAAAAAAAAAAAAAAAAAAAAAAAAAAAAAAAAAAAAAAAAAAAAAAAAAAAAAAAAAAAAAAAAAAAAAAAAA7WVfXTB/fqPlQ6rtZV9dMH9+o+VDrUaSjvh8U+7KRwHpLNgAAAAAAAAAAAAAAAAAKG8J7r+5t7k8DbXyUN4T3X9zb3J4G2vkAAAAAAAAAAAAAAAAAAAAAAAAAAAAAAAAAAAAAAAAAAAAAAAAAAAAAAAAAAAAAAAAAAAAAAAAAAAAAAAAAAAAAAAAAAAAAAAAAAAAAAAAAAAAAAAAAAAAAAAAAAAAAAAAAAAAAAAAAAAAAAAAAAAAAAAAAAAAAAAAAAAAAAAAAAAAAAAAAAAAAAChvCe6/ube5PA218lDeE91/c29yeBtr5AAAAAAAAAAAAAAAAAAAIG2nebjMvyXgqE8oG2nebjMvyXgqFz0HrE7vzDPfEuq0fNHKWrgNSxAAAAAAAAAAAAAAAAAAAAAAAAAAAAAAAAAAAAAAAAAAAAAAAAAAAAAAAAAAAAAAAAAAAAAAAAAAAAAAAAAAAAAAAAAAAAAAAAAAAAAAAAAAAAAAAAAAA2jZj5uMt/K+Crau2jZj5uMt/K+CrR7Zq9Zunkl2DWqrzUecJ5AYV6aAAAAAAAAAAAAAAAAAAAAAAAAAAI52jfXux7Hp+VUkZHO0b692PY9PyqnG0dxDt+haqAgKMAAAAAAAAAAAAAAAAAAAAAAAAAAAAAAAAAAAAAAAAAAAAAAAAAAAAAAAAAAAAAAAAAAAAAAAAAAAAAAAAAAAAAAAAAAAAAAAAAAAAAAAAAAAAAAAAAAZzRPmnwXt/kVMGzmifNPgvb/ACKn3V96HWo0tHfCVAFk0YAAAAAAAAAAAAAAAAAAAAAAAAAA03Wf10tfeY+VU3Jpus/rpa+8x8qpT9O6pO+Eyw6VgAGJXYAAAAAAAAAAAAAAAAAAAAAAAAAAAAAAAAAAAAAAAAAAAAAAAAAAAAAAAAAAAAAAAAAAAAAAAAAAAAAAAAAAAAAAAAAAAAAAAAAAAAAAAAAAAAAAAAAA7WVfXTB/fqPlQ6rtZV9dMH9+o+VDrUaSjvh8U+7KRwHpLNgAAAAAAAAAAAAAAAAAKG8J7r+5t7k8DbXyUN4T3X9zb3J4G2vkAAAAAAAAAAAAAAAAAAAAAAAAAAAAAAAAAAAAAAAAAAAAAAAAAAAAAAAAAAAAAAAAAAAAAAAAAAAAAAAAAAAAAAAAAAAAAAAAAAAAAAAAAAAAAAAAAAAAAAAAAAAAAAAAAAAAAAAAAAAAAAAAAAAAAAAAAAAAAAAAAAAAAAAAAAAAAAAAAAAAAAChvCe6/ube5PA218lDeE91/c29yeBtr5AAAAAAAAAAAAAAAAAAAIG2nebjMvyXgqE8oG2nebjMvyXgqFz0HrE7vzDPfEuq0fNHKWrgNSxAAAAAAAAAAAAAAAAAAAAAAAAAAAAAAAAAAAAAAAAAAAAAAAAAAAAAAAAAAAAAAAAAAAAAAAAAAAAAAAAAAAAAAAAAAAAAAAAAAAAAAAAAAAAAAAAAAA2jZj5uMt/K+Crau2jZj5uMt/K+CrR7Zq9Zunkl2DWqrzUecJ5AYV6aAAAAAAAAAAAAAAAAAAAAAAAAAAI52jfXux7Hp+VUkZHO0b692PY9PyqnG0dxDt+haqAgKMAAAAAAAAAAAAAAAAAAAAAAAAAAAAAAAAAAAAAAAAAAAAAAAAAAAAAAAAAAAAAAAAAAAAAAAAAAAAAAAAAAAAAAAAAAAAAAAAAAAAAAAAAAAAAAAAAAZzRPmnwXt/kVMGzmifNPgvb/ACKn3V96HWo0tHfCVAFk0YAAAAAAAAAAAAAAAAAAAAAAAAAA03Wf10tfeY+VU3Jpus/rpa+8x8qpT9O6pO+Eyw6VgAGJXYAAAAAAAAAAAAAAAAAAAAAAAAAAAAAAAAAAAAAAAAAAAAAAAAAAAAAAAAAAAAAAAAAAAAAAAAAAAAAAAAAAAAAAAAAAAAAAAAAAAAAAAAAAAAAAAAAA7WVfXTB/fqPlQ6rtZV9dMH9+o+VDrUaSjvh8U+7KRwHpLNgAAAAAAAAAAAAAAAAAKG8J7r+5t7k8DbXyUN4T3X9zb3J4G2vkAAAAAAAAAAAAAAAAAAAAAAAAAAAAAAAAAAAAAAAAAAAAAAAAAAAAAAAAAAAAAAAAAAAAAAAAAAAAAAAAAAAAAAAAAAAAAAAAAAAAAAAAAAAAAAAAAAAAAAAAAAAAAAAAAAAAAAAAAAAAAAAAAAAAAAAAAAAAAAAAAAAAAAAAAAAAAAAAAAAAAAChvCe6/ube5PA218lDeE91/c29yeBtr5AAAAAAAAAAAAAAAAAAAIG2nebjMvyXgqE8oG2nebjMvyXgqFz0HrE7vzDPfEuq0fNHKWrgNSxAAAAAAAAAAAAAAAAAAAAAAAAAAAAAAAAAAAAAAAAAAAAAAAAAAAAAAAAAAAAAAAAAAAAAAAAAAAAAAAAAAAAAAAAAAAAAAAAAAAAAAAAAAAAAAAAAAA2jZj5uMt/K+Crau2jZj5uMt/K+CrR7Zq9Zunkl2DWqrzUecJ5AYV6aAAAAAAAAAAAAAAAAAAAAAAAAAAI52jfXux7Hp+VUkZHO0b692PY9PyqnG0dxDt+haqAgKMAAAAAAAAAAAAAAAAAAAAAAAAAAAAAAAAAAAAAAAAAAAAAAAAAAAAAAAAAAAAAAAAAAAAAAAAAAAAAAAAAAAAAAAAAAAAAAAAAAAAAAAAAAAAAAAAAAZzRPmnwXt/kVMGzmifNPgvb/ACKn3V96HWo0tHfCVAFk0YAAAAAAAAAAAAAAAAAAAAAAAAAA03Wf10tfeY+VU3Jpus/rpa+8x8qpT9O6pO+Eyw6VgAGJXYAAAAAAAAAAAAAAAAAAAAAAAAAAAAAAAAAAAAAAAAAAAAAAAAAAAAAAAAAAAAAAAAAAAAAAAAAAAAAAAAAAAAAAAAAAAAAAAAAAAAAAAAAAAAAAAAAA7WVfXTB/fqPlQ6rtZV9dMH9+o+VDrUaSjvh8U+7KRwHpLNgAAAAAAAAAAAAAAAAAKG8J7r+5t7k8DbXyUN4T3X9zb3J4G2vkAAAAAAAAAAAAAAAAAAAAAAAAAAAAAAAAAAAAAAAAAAAAAAAAAAAAAAAAAAAAAAAAAAAAAAAAAAAAAAAAAAAAAAAAAAAAAAAAAAAAAAAAAAAAAAAAAAAAAAAAAAAAAAAAAAAAAAAAAAAAAAAAAAAAAAAAAAAAAAAAAAAAAAAAAAAAAAAAAAAAAAChvCe6/ube5PA218lDeE91/c29yeBtr5AAAAAAAAAAAAAAAAAAAIG2nebjMvyXgqE8oG2nebjMvyXgqFz0HrE7vzDPfEuq0fNHKWrgNSxAAAAAAAAAAAAAAAAAAAAAAAAAAAAAAAAAAAAAAAAAAAAAAAAAAAAAAAAAAAAAAAAAAAAAAAAAAAAAAAAAAAAAAAAAAAAAAAAAAAAAAAAAAAAAAAAAAA2jZj5uMt/K+Crau2jZj5uMt/K+CrR7Zq9Zunkl2DWqrzUecJ5AYV6aAAAAAAAAAAAAAAAAAAAAAAAAAAIv2oYvkM/w9PE42/C0zv37v7daUES7WvNHhvYlPy633V1dGsns0o/4q+mKdKhZpmjthrPij9y+N/Q8UfuXxv6MeO9yqMPrLJXut28mQ8UfuXxv6Hij9y+N/RjwuVRh9ZL3W7eTIeKP3L439DxR+5fG/ox4XKow+sl7rdvJkPFH7l8b+h4o/cvjf0Y8LlUYfWS91u3kyHij9y+N/Q8UfuXxv6MeFyqMPrJe63byZDxR+5fG/oeKP3L439GPC5VGH1kvdbt5Mh4o/cvjf0PFH7l8b+jHhcqjD6yXut28mQ8UfuXxv6Hij9y+N/RjwuVRh9ZL3W7eTIeKP3L439DxR+5fG/ox4XKow+sl7rdvJkPFH7l8b+h4o/cvjf0Y8LlUYfWS91u3kyHij9y+N/Q8UfuXxv6MeFyqMPrJe63byZDxR+5fG/oeKP3L439GPC5VGH1kvdbt5Mh4o/cvjf0PFH7l8b+jHhcqjD6yXut28mQ8UfuXxv6Hij9y+N/RjwuVRh9ZL3W7eTIeKP3L439DxR+5fG/ox4XKow+sl7rdvJkPFH7l8b+h4o/cvjf0Y8LlUYfWS91u3kyHij9y+N/Q8UfuXxv6MeFyqMPrJe63byZDxR+5fG/oeKP3L439GPC5VGH1kvdbt5Mh4o/cvjf0PFH7l8b+jHhcqjD6yXut28mQ8UfuXxv6Hij9y+N/RjwuVRh9ZL3W7eTIeKP3L439DxR+5fG/ox4XKow+sl7rdvJkPFH7l8b+h4o/cvjf0Y8LlUYfWS91u3kyHij9y+N/Q8UfuXxv6MeFyqMPrJe63byZDxR+5fG/oeKP3L439GPC5VGH1kvdbt5Mh4o/cvjf0PFH7l8b+jHhcqjD6yXut28mQ8UfuXxv6Hij9y+N/RjwuVRh9ZL3W7eTIeKP3L439DxR+5fG/ox4XKow+sl7rdvJkPFH7l8b+h4o/cvjf0Y8LlUYfWS91u3kyHij9y+N/Q8UfuXxv6MeFyqMPrJe63byZDxR+5fG/oeKP3L439GPC5VGH1kvdbt5Mh4o/cvjf0PFH7l8b+jHhcqjD6yXut28mQ8UfuXxv6Hij9y+N/RjwuVRh9ZL3W7eTIeKP3L439DxR+5fG/ox4XKow+sl7rdvJkPFH7l8b+h4o/cvjf0Y8LlUYfWS91u3kyHij9y+N/Q8UfuXxv6MeFyqMPrJe63byZDxR+5fG/oeKP3L439GPC5VGH1kvdbt5Mh4o/cvjf0PFH7l8b+jHhcqjD6yXut28mQ8UfuXxv6Hij9y+N/RjwuVRh9ZL3W7eTIeKP3L439DxR+5fG/ox4XKow+sl7rdvJkPFH7l8b+h4o/cvjf0Y8LlUYfWS91u3kyHij9y+N/Q8UfuXxv6MeFyqMPrJe63byZDxR+5fG/oeKP3L439GPC5VGH1kvdbt5Mh4o/cvjf0PFH7l8b+jHhcqjD6yXut28mQ8UfuXxv6Hij9y+N/RjwuVRh9ZL3W7eTIeKP3L439DxR+5fG/ox4XKow+sl7rdvJkPFH7l8b+h4o/cvjf0Y8LlUYfWS91u3kyHij9y+N/Q8UfuXxv6MeFyqMPrJe63byZDxR+5fG/oeKP3L439GPC5VGH1kvdbt5Mh4o/cvjf0PFH7l8b+jHhcqjD6yXut28mQ8UfuXxv6Hij9y+N/RjwuVRh9ZL3W7eTIeKP3L439DxR+5fG/ox4XKow+sl7rdvJkPFH7l8b+h4o/cvjf0Y8LlUYfWS91u3kyHij9y+N/Q8UfuXxv6MeFyqMPrJe63byZDxR+5fG/oeKP3L439GPC5VGH1kvdbt5Mh4o/cvjf0PFH7l8b+jHhcqjD6yXut28mQ8UfuXxv6Hij9y+N/RjwuVRh9ZL3W7eTIeKP3L439DxR+5fG/ox4XKow+sl7rdvJkPFH7l8b+h4o/cvjf0Y8LlUYfWS91u3kyHij9y+N/RsGgcby2rMDRye7fynPxvudTT2ybOvNll/5TwdT8pWOpoxNKI/jekWS01tKvq4mf8A2OabAEZuQAAAAAAAAAAAAAAAAAAAAAAAAABpus/rpa+8x8qpuTTdZ/XS195j5VSn6d1Sd8Jlh0rAAMSuwAAAAAAAAAAAAAAAAAAAAAAAAAAAAAAAAAAAAAAAAAAAAAAAAAAAAAAAAAAAAAAAAAAAAAAAAAAAAAAAAAAAAAAAAAAAAAAAAAAAAAAAAAAAAAAAAAB2sq+umD+/UfKh1Xayr66YP79R8qHWo0lHfD4p92UjgPSWbAAAAAAAAAAAAAAAAAAUN4T3X9zb3J4G2vkobwnuv7m3uTwNtfIAAAAAAAAAAAAAAAAAAAAAAAAAAAAAAAAAAAAAAAAAAAAAAAAAAAAAAAAAAAAAAAAAAAAAAAAAAAAAAAAAAAAAAAAAAAAAAAAAAAAAAAAAAAAAAAAAAAAAAAAAAAAAAAAAAAAAAAAAAAAAAAAAAAAAAAAAAAAAAAAAAAAAAAAAAAAAAAAAAAAAAFDeE91/c29yeBtr5KG8J7r+5t7k8DbXyAAAAAAAAAAAAAAAAAAAQNtO83GZfkvBUJ5QNtO83GZfkvBULnoPWJ3fmGe+JdVo+aOUtXAaliAAAAAAAAAAAAAAAAAAAAAAAAAAAAAAAAAAAAAAAAAAAAAAAAAAAAAAAAAAAAAAAAAAAAAAAAAAAAAAAAAAAAAAAAAAAAAAAAAAAAAAAAAAAAAAAAAABtGzHzcZb+V8FW1dtGzHzcZb+V8FWj2zV6zdPJLsGtVXmo84TyAwr00AAAAAAAAAAAAAAAAAAAAAAAAAARLta80eG9iU/LrS0iXa15o8N7Ep+XW7WfvqjpvVZ3w0kBPY0AAAAAAAAAAAAAAAAAAAAAAAAAAAAAAAAAAAAAAAAAAAAAAAAAAAAAAAAAAAAAAAAAAAAAAAAAAAAAAAAAAAAAAAAAAAAAAAAAAAAAAAAAAAAAAAAAAbJs682WX/AJTwdTW2ybOvNll/5TwdT4rO7KTYtYq/NHNNgCtegAAAAAAAAAAAAAAAAAAAAAAAAAADTdZ/XS195j5VTcmm6z+ulr7zHyqlP07qk74TLDpWAAYldgAAAAAAAAAAAAAAAAAAAAAAAAAAAAAAAAAAAAAAAAAAAAAAAAAAAAAAAAAAAAAAAAAAAAAAAAAAAAAAAAAAAAAAAAAAAAAAAAAAAAAAAAAAAAAAAAADtZV9dMH9+o+VDqu1lX10wf36j5UOtRpKO+HxT7spHAeks2AAAAAAAAAAAAAAAAAAobwnuv7m3uTwNtfJQ3hPdf3Nvcngba+QAAAAAAAAAAAAAAAAAAAAAAAAAAAAAAAAAAAAAAAAAAAAAAAAAAAAAAAAAAAAAAAAAAAAAAAAAAAAAAAAAAAAAAAAAAAAAAAAAAAAAAAAAAAAAAAAAAAAAAAAAAAAAAAAAAAAAAAAAAAAAAAAAAAAAAAAAAAAAAAAAAAAAAAAAAAAAAAAAAAAAAKG8J7r+5t7k8DbXyUN4T3X9zb3J4G2vkAAAAAAAAAAAAAAAAAAAgbad5uMy/JeCoTygbad5uMy/JeCoXPQesTu/MM98S6rR80cpauA1LEAAAAAAAAAAAAAAAAAAAAAAAAAAAAAAAAAAAAAAAAAAAAAAAAAAAAAAAAAAAAAAAAAAAAAAAAAAAAAAAAAAAAAAAAAAAAAAAAAAAAAAAAAAAAAAAAAADaNmPm4y38r4Ktq7aNmPm4y38r4KtHtmr1m6eSXYNaqvNR5wnkBhXpoAAAAAAAAAAAAAAAAAAAAAAAAAAiXa15o8N7Ep+XWlpEu1rzR4b2JT8ut2s/fVHTeqzvhpICexoAAAAAAAAAAAAAAAAAAAAAAAAAAAAAAAAAAAAAAAAAAAAAAAAAAAAAAAAAAAAAAAAAAAAAAAAAAAAAAAAAAAAAAAAAAAAAAAAAAAAAAAAAAAAAAAAAA2TZ15ssv/KeDqa22TZ15ssv/ACng6nxWd2UmxaxV+aOabAFa9AAAAAAAAAAAAAAAAAAAAAAAAAAAGm6z+ulr7zHyqm5NN1n9dLX3mPlVKfp3VJ3wmWHSsAAxK7AAAAAAAAAAAAAAAAAAAAAAAAAAAAAAAAAAAAAAAAAAAAAAAAAAAAAAAAAAAAAAAAAAAAAAAAAAAAAAAAAAAAAAAAAAAAAAAAAAAAAAAAAAAAAAAAAAHayr66YP79R8qHVdrKvrpg/v1HyodajSUd8Pin3ZSOA9JZsAAAAAAAAAAAAAAAAABQ3hPdf3Nvcngba+ShvCe6/ube5PA218gAAAAAAAAAAAAAAAAAAAAAAAAAAAAAAAAAAAAAAAAAAAAAAAAAAAAAAAAAAAAAAAAAAAAAAAAAAAAAAAAAAAAAAAAAAAAAAAAAAAAAAAAAAAAAAAAAAAAAAAAAAAAAAAAAAAAAAAAAAAAAAAAAAAAAAAAAAAAAAAAAAAAAAAAAAAAAAAAAAAAAAUN4T3X9zb3J4G2vkobwnuv7m3uTwNtfIAAAAAAAAAAAAAAAAAABA207zcZl+S8FQnlA207zcZl+S8FQueg9Ynd+YZ74l1Wj5o5S1cBqWIAAAAAAAAAAAAAAAAAAAAAAAAAAAAAAAAAAAAAAAAAAAAAAAAAAAAAAAAAAAAAAAAAAAAAAAAAAAAAAAAAAAAAAAAAAAAAAAAAAAAAAAAAAAAAAAAAAG0bMfNxlv5XwVbV20bMfNxlv5XwVaPbNXrN08kuwa1VeajzhPIDCvTQAAAAAAAAAAAAAAAAAAAAAAAAABEu1rzR4b2JT8utLSJdrXmjw3sSn5dbtZ++qOm9VnfDSQE9jQAAAAAAAAAAAAAAAAAAAAAAAAAAAAAAAAAAAAAAAAAAAAAAAAAAAAAAAAAAAAAAAAAAAAAAAAAAAAAAAAAAAAAAAAAAAAAAAAAAAAAAAAAAAAAAAAABsmzrzZZf+U8HU1tsmzrzZZf+U8HU+Kzuyk2LWKvzRzTYArXoAAAAAAAAAAAAAAAAAAAAAAAAAAA03Wf10tfeY+VU3Jpus/rpa+8x8qpT9O6pO+Eyw6VgAGJXYAAAAAAAAAAAAAAAAAAAAAAAAAAAAAAAAAAAAAAAAAAAAAAAAAAAAAAAAAAAAAAAAAAAAAAAAAAAAAAAAAAAAAAAAAAAAAAAAAAAAAAAAAAAAAAAAAA7WVfXTB/fqPlQ6rtZV9dMH9+o+VDrUaSjvh8U+7KRwHpLNgAAAAAAAAAAAAAAAAAKG8J7r+5t7k8DbXyUN4T3X9zb3J4G2vkAAAAAAAAAAAAAAAAAAAAAAAAAAAAAAAAAAAAAAAAAAAAAAAAAAAAAAAAAAAAAAAAAAAAAAAAAAAAAAAAAAAAAAAAAAAAAAAAAAAAAAAAAAAAAAAAAAAAAAAAAAAAAAAAAAAAAAAAAAAAAAAAAAAAAAAAAAAAAAAAAAAAAAAAAAAAAAAAAAAAAAChvCe6/ube5PA218lDeE91/c29yeBtr5AAAAAAAAAAAAAAAAAAAIG2nebjMvyXgqE8oG2nebjMvyXgqFz0HrE7vzDPfEuq0fNHKWrgNSxAAAAAAAAAAAAAAAAAAAAAAAAAAAAAAAAAAAAAAAAAAAAAAAAAAAAAAAAAAAAAAAAAAAAAAAAAAAAAAAAAAAAAAAAAAAAAAAAAAAAAAAAAAAAAAAAAAA2jZj5uMt/K+Crau2jZj5uMt/K+CrR7Zq9Zunkl2DWqrzUecJ5AYV6aAAAAAAAAAAAAAAAAAAAAAAAAAAIg2wXuT1Lho4u//wBJTPT9vWl9De2XzUYX2HT8utY9F1VGttEUacdcdUqXp+Zo2OZjbDS+qftO+dU/ad91hprhUYfWfdhcrS2uz1T9p3zqn7TvusFwqMPrPuZWltdnqn7TvnVP2nfdYLhUYfWfcytLa7PVP2nfOqftO+6wXCow+s+5laW12eqftO+dU/ad91guFRh9Z9zK0trs9U/ad86p+077rBcKjD6z7mVpbXZ6p+0751T9p33WC4VGH1n3MrS2uz1T9p3zqn7TvusFwqMPrPuZWltdnqn7TvnVP2nfdYLhUYfWfcytLa7PVP2nfOqftO+6wXCow+s+5laW12eqftO+dU/ad91guFRh9Z9zK0trs9U/ad86p+077rBcKjD6z7mVpbXZ6p+0751T9p33WC4VGH1n3MrS2uz1T9p3zqn7TvusFwqMPrPuZWltdnqn7TvnVP2nfdYLhUYfWfcytLa7PVP2nfOqftO+6wXCow+s+5laW12eqftO+dU/ad91guFRh9Z9zK0trs9U/ad86p+077rBcKjD6z7mVpbXZ6p+0751T9p33WC4VGH1n3MrS2uz1T9p3zqn7TvusFwqMPrPuZWltdnqn7TvnVP2nfdYLhUYfWfcytLa7PVP2nfOqftO+6wXCow+s+5laW12eqftO+dU/ad91guFRh9Z9zK0trs9U/ad86p+077rBcKjD6z7mVpbXZ6p+0751T9p33WC4VGH1n3MrS2uz1T9p3zqn7TvusFwqMPrPuZWltdnqn7TvnVP2nfdYLhUYfWfcytLa7PVP2nfOqftO+6wXCow+s+5laW12eqftO+dU/ad91guFRh9Z9zK0trs9U/ad86p+077rBcKjD6z7mVpbXZ6p+0751T9p33WC4VGH1n3MrS2uz1T9p3zqn7TvusFwqMPrPuZWltdnqn7TvnVP2nfdYLhUYfWfcytLa7PVP2nfOqftO+6wXCow+s+5laW12eqftO+dU/ad91guFRh9Z9zK0trs9U/ad86p+077rBcKjD6z7mVpbXZ6p+0751T9p33WC4VGH1n3MrS2uz1T9p3zqn7TvusFwqMPrPuZWltdnqn7TvnVP2nfdYLhUYfWfcytLa7PVP2nfOqftO+6wXCow+s+5laW12eqftO+dU/ad91guFRh9Z9zK0trs9U/ad86p+077rBcKjD6z7mVpbXZ6p+0751T9p33WC4VGH1n3MrS2uz1T9p3zqn7TvusFwqMPrPuZWltdnqn7TvnVP2nfdYLhUYfWfcytLa7PVP2nfOqftO+6wXCow+s+5laW12eqftO+dU/ad91guFRh9Z9zK0trs9U/ad86p+077rBcKjD6z7mVpbXZ6p+0751T9p33WC4VGH1n3MrS2uz1T9p3zqn7TvusFwqMPrPuZWltdnqn7TvnVP2nfdYLhUYfWfcytLa7PVP2nfOqftO+6wXCow+s+5laW12eqftO+dU/ad91guFRh9Z9zK0trs9U/ad86p+077rBcKjD6z7mVpbXZ6p+0751T9p33WC4VGH1n3MrS2uz1T9p3zqn7TvusFwqMPrPuZWltdnqn7TvnVP2nfdYLhUYfWfcytLa7PVP2nfOqftO+6wXCow+s+5laW12eqftO+2bZtf4+tcup4u7fynZ+51NQbRsx83GW/lfBVuFqsVTRqadKKP/Yif/Z2JVgrKU2qqjr/AP6jnCeQGPelAAAAAAAAAAAAAAAAAAAAAAAAAADTdZ/XS195j5VTcmm6z+ulr7zHyqlP07qk74TLDpWAAYldgAAAAAAAAAAAAAAAAAAAAAAAAAAAAAAAAAAAAAAAAAAAAAAAAAAAAAAAAAAAAAAAAAAAAAAAAAAAAAAAAAAAAAAAAAAAAAAAAAAAAAAAAAAAAAAAAADtZV9dMH9+o+VDqu1lX10wf36j5UOtRpKO+HxT7spHAeks2AAAAAAAAAAAAAAAAAAobwnuv7m3uTwNtfJQ3hPdf3Nvcngba+QAAAAAAAAAAAAAAAAAAAAAAAAAAAAAAAAAAAAAAAAAAAAAAAAAAAAAAAAAAAAAAAAAAAAAAAAAAAAAAAAAAAAAAAAAAAAAAAAAAAAAAAAAAAAAAAAAAAAAAAAAAAAAAAAAAAAAAAAAAAAAAAAAAAAAAAAAAAAAAAAAAAAAAAAAAAAAAAAAAAAAAKG8J7r+5t7k8DbXyUN4T3X9zb3J4G2vkAAAAAAAAAAAAAAAAAAAgbad5uMy/JeCoTygbad5uMy/JeCoXPQesTu/MM98S6rR80cpauA1LEAAAAAAAAAAAAAAAAAAAAAAAAAAAAAAAAAAAAAAAAAAAAAAAAAAAAAAAAAAAAAAAAAAAAAAAAAAAAAAAAAAAAAAAAAAAAAAAAAAAAAAAAAAAAAAAAAADaNmPm4y38r4Ktq7aNmPm4y38r4KtHtmr1m6eSXYNaqvNR5wnkBhXpoAAAAAAAAAAAAAAAAAAAAAAAAAAhvbL5qML7Dp+XWmRDe2XzUYX2HT8uta9DazG6VJ8QanO+GhANawQAAAAAAAAAAAAAAAAAAAAAAAAAAAAAAAAAAAAAAAAAAAAAAAAAAAAAAAAAAAAAAAAAAAAAAAAAAAAAAAAAAAAAAAAAAAAAAAAAAAAAAAAAAAAAAAAAA2jZj5uMt/K+Crau2jZj5uMt/K+CrR7Zq9Zunkl2DWqrzUecJ5AYV6aAAAAAAAAAAAAAAAAAAAAAAAAAANN1n9dLX3mPlVNyabrP66WvvMfKqU/TuqTvhMsOlYABiV2AAAAAAAAAAAAAAAAAAAAAAAAAAAAAAAAAAAAAAAAAAAAAAAAAAAAAAAAAAAAAAAAAAAAAAAAAAAAAAAAAAAAAAAAAAAAAAAAAAAAAAAAAAAAAAAAAAO1lX10wf36j5UOq7WVfXTB/fqPlQ61Gko74fFPuykcB6SzYAAAAAAAAAAAAAAAAAChvCe6/ube5PA218lDeE91/c29yeBtr5AAAAAAAAAAAAAAAAAAAAAAAAAAAAAAAAAAAAAAAAAAAAAAAAAAAAAAAAAAAAAAAAAAAAAAAAAAAAAAAAAAAAAAAAAAAAAAAAAAAAAAAAAAAAAAAAAAAAAAAAAAAAAAAAAAAAAAAAAAAAAAAAAAAAAAAAAAAAAAAAAAAAAAAAAAAAAAAAAAAAAAAobwnuv7m3uTwNtfJQ3hPdf3Nvcngba+QAAAAAAAAAAAAAAAAAACBtp3m4zL8l4KhPKBtp3m4zL8l4Khc9B6xO78wz3xLqtHzRylq4DUsQAAAAAAAAAAAAAAAAAAAAAAAAAAAAAAAAAAAAAAAAAAAAAAAAAAAAAAAAAAAAAAAAAAAAAAAAAAAAAAAAAAAAAAAAAAAAAAAAAAAAAAAAAAAAAAAAAANo2Y+bjLfyvgq2rto2Y+bjLfyvgq0e2avWbp5Jdg1qq81HnCeQGFemgAAAAAAAAAAAAAAAAAAAAAAAAACG9svmowvsOn5daZEN7ZfNRhfYdPy61r0NrMbpUnxBqc74aEA1rBAAAAAAAAAAAAAAAAAAAAAAAAAAAAAAAAAAAAAAAAAAAAAAAAAAAAAAAAAAAAAAAAAAAAAAAAAAAAAAAAAAAAAAAAAAAAAAAAAAAAAAAAAAAAAAAAAADaNmPm4y38r4Ktq7aNmPm4y38r4KtHtmr1m6eSXYNaqvNR5wnkBhXpoAAAAAAAAAAAAAAAAAAAAAAAAAAjzaJcrozuxFFdVMdT09E7v7VSQ0c7Rvr3Y9j0/KqR7TRilQ6pRLbSmjVddGeprPLXfPa/hSctd89r+FLjFfkqGGFP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Jy13z2v4UuMMlQwwZetxTxcnLXfPa/hSctd89r+FLjDJUMMGXrcU8XJy13z2v4UnLXfPa/hS4wyVDDBl63FPFyctd89r+FLvZHeuTneXxNyuYnEW/wC1PdQxrvZF9e8v9kW/lQ/aNVQ64/5D6oV1ZNKP/wBTxTEAt2hAAAAAAAAAAAAAAAAAAUN4T3X9zb3J4G2vkobwnuv7m3uTwNtfIAAAAAAAAAAAAAAAAAAAAAAAAAAAAAAAAAAAAAAAAAAAAAAAAAAAAAAAAAAAAAAAAAAAAAAAAAAAAAAAAAAAAAAAAAAAAAAAAAAAAAAAAAAAAAAAAAAAAAAAAAAAAAAAAAAAAAAAAAAAAAAAAAAAAAAAAAAAAAAAAAAAAAAAAAAAAAAAAAAAAAAFDeE91/c29yeBtr5KG8J7r+5t7k8DbXyAAAAAAAAAAAAAAAAAAAQNtO83GZfkvBUJ5QNtO83GZfkvBULnoPWJ3fmGe+JdVo+aOUtXAaliAAAAAAAAAAAAAAAAAAAAAAAAAAAAAAAAAAAAAAAAAAAAAAAAAAAAAAAAAAAAAAAAAAAAAAAAAAAAAAAAAAAAAAAAAAAAAAAAAAAAAAAAAAAAAAAAAABtGzHzcZb+V8FW1dtGzHzcZb+V8FWj2zV6zdPJLsGtVXmo84TyAwr00AAAAAAAAAAAAAAAAAAAAAAAAAAQ3tl81GF9h0/LrTIhvbL5qML7Dp+XWtehtZjdKk+INTnfDQgGtYIAAAAAAAAAAAAAAAAAAAAAAAAAAAAAAAAAAAAAAAAAAAAAAAAAAAAAAAAAAAAAAAAAAAAAAAAAAAAAAAAAAAAAAAAAAAAAAAAAAAAAAAAAAAAAAAAAAbRsx83GW/lfBVtXbRsx83GW/lfBVo9s1es3TyS7BrVV5qPOE8gMK9NAAAAAAAAAAAAAAAAAAAAAAAAAAEc7Rvr3Y9j0/KqSMjnaN9e7Hsen5VTjaO4h2/QtVAQFGAAAAAAAAAAAAAAAAAAAAAAAAAAAAAAAAAAAAAAAAAAAAAAAAAAAAAAAAAAAAAAAAAAAAAAAAAAAAAAAAAAAAAAAAAAAAAAAAAAAAAAAAAAAAAAAAAAO9kX17y/2Rb+VDou9kX17y/2Rb+VD6o/zD7q+9CYgFm0oAAAAAAAAAAAAAAAAAChvCe6/ube5PA218lDeE91/c29yeBtr5AAAAAAAAAAAAAAAAAAAAAAAAAAAAAAAAAAAAAAAAAAAAAAAAAAAAAAAAAAAAAAAAAAAAAAAAAAAAAAAAAAAAAAAAAAAAAAAAAAAAAAAAAAAAAAAAAAAAAAAAAAAAAAAAAAAAAAAAAAAAAAAAAAAAAAAAAAAAAAAAAAAAAAAAAAAAAAAAAAAAAAAobwnuv7m3uTwNtfJQ3hPdf3Nvcngba+QAAAAAAAAAAAAAAAAAACBtp3m4zL8l4KhPKBtp3m4zL8l4Khc9B6xO78wz3xLqtHzRylq4DUsQAAAAAAAAAAAAAAAAAAAAAAAAAAAAAAAAAAAAAAAAAAAAAAAAAAAAAAAAAAAAAAAAAAAAAAAAAAAAAAAAAAAAAAAAAAAAAAAAAAAAAAAAAAAAAAAAAANo2Y+bjLfyvgq2rto2Y+bjLfyvgq0e2avWbp5Jdg1qq81HnCeQGFemgAAAAAAAAAAAAAAAAAAAAAAAAACG9svmowvsOn5daZEN7ZfNRhfYdPy61r0NrMbpUnxBqc74aEA1rBAAAAAAAAAAAAAAAAAAAAAAAAAAAAAAAAAAAAAAAAAAAAAAAAAAAAAAAAAAAAAAAAAAAAAAAAAAAAAAAAAAAAAAAAAAAAAAAAAAAAAAAAAAAAAAAAAADaNmPm4y38r4Ktq7aNmPm4y38r4KtHtmr1m6eSXYNaqvNR5wnkBhXpoAAAAAAAAAAAAAAAAAAAAAAAAAAjnaN9e7Hsen5VSRkc7Rvr3Y9j0/KqcbR3EO36FqoCAowAAAAAAAAAAAAAAAAAAAAAAAAAAAAAAAAAAAAAAAAAAAAAAAAAAAAAAAAAAAAAAAAAAAAAAAAAAAAAAAAAAAAAAAAAAAAAAAAAAAAAAAAAAAAAAAAAB3si+veX+yLfyodF3si+veX+yLfyofVH+YfdX3oTEAs2lAAAAAAAAAAAAAAAAAAUN4T3X9zb3J4G2vkobwnuv7m3uTwNtfIAAAAAAAAAAAAAAAAAAAAAAAAAAAAAAAAAAAAAAAAAAAAAAAAAAAAAAAAAAAAAAAAAAAAAAAAAAAAAAAAAAAAAAAAAAAAAAAAAAAAAAAAAAAAAAAAAAAAAAAAAAAAAAAAAAAAAAAAAAAAAAAAAAAAAAAAAAAAAAAAAAAAAAAAAAAAAAAAAAAAAAFDeE91/c29yeBtr5KG8J7r+5t7k8DbXyAAAAAAAAAAAAAAAAAAAQNtO83GZfkvBUJ5QNtO83GZfkvBULnoPWJ3fmGe+JdVo+aOUtXAaliAAAAAAAAAAAAAAAAAAAAAAAAAAAAAAAAAAAAAAAAAAAAAAAAAAAAAAAAAAAAAAAAAAAAAAAAAAAAAAAAAAAAAAAAAAAAAAAAAAAAAAAAAAAAAAAAAABtGzHzcZb+V8FW1dtGzHzcZb+V8FWj2zV6zdPJLsGtVXmo84TyAwr00AAAAAAAAAAAAAAAAAAAAAAAAAAQ3tl81GF9h0/LrTIhvbL5qML7Dp+XWtehtZjdKk+INTnfDQgGtYIAAAAAAAAAAAAAAAAAAAAAAAAAAAAAAAAAAAAAAAAAAAAAAAAAAAAAAAAAAAAAAAAAAAAAAAAAAAAAAAAAAAAAAAAAAAAAAAAAAAAAAAAAAAAAAAAAAbRsx83GW/lfBVtXbRsx83GW/lfBVo9s1es3TyS7BrVV5qPOE8gMK9NAAAAAAAAAAAAAAAAAAAAAAAAAAEc7Rvr3Y9j0/KqSMjnaN9e7Hsen5VTjaO4h2/QtVAQFGAAAAAAAAAAAAAAAAAAAAAAAAAAAAAAAAAAAAAAAAAAAAAAAAAAAAAAAAAAAAAAAAAAAAAAAAAAAAAAAAAAAAAAAAAAAAAAAAAAAAAAAAAAAAAAAAAAO9kX17y/2Rb+VDou9kX17y/2Rb+VD6o/zD7q+9CYgFm0oAAAAAAAAAAAAAAAAAChvCe6/ube5PA218lDeE91/c29yeBtr5AAAAAAAAAAAAAAAAAAAAAAAAAAAAAAAAAAAAAAAAAAAAAAAAAAAAAAAAAAAAAAAAAAAAAAAAAAAAAAAAAAAAAAAAAAAAAAAAAAAAAAAAAAAAAAAAAAAAAAAAAAAAAAAAAAAAAAAAAAAAAAAAAAAAAAAAAAAAAAAAAAAAAAAAAAAAAAAAAAAAAAAobwnuv7m3uTwNtfJQ3hPdf3Nvcngba+QAAAAAAAAAAAAAAAAAACBtp3m4zL8l4KhPKBtp3m4zL8l4Khc9B6xO78wz3xLqtHzRylq4DUsQAAAAAAAAAAAAAAAAAAAAAAAAAAAAAAAAAAAAAAAAAAAAAAAAAAAAAAAAAAAAAAAAAAAAAAAAAAAAAAAAAAAAAAAAAAAAAAAAAAAAAAAAAAAAAAAAAANo2Y+bjLfyvgq2rto2Y+bjLfyvgq0e2avWbp5Jdg1qq81HnCeQGFemgAAAAAAAAAAAAAAAAAAAAAAAAACG9svmowvsOn5daZEN7ZfNRhfYdPy61r0NrMbpUnxBqc74aEA1rBAAAAAAAAAAAAAAAAAAAAAAAAAAAAAAAAAAAAAAAAAAAAAAAAAAAAAAAAAAAAAAAAAAAAAAAAAAAAAAAAAAAAAAAAAAAAAAAAAAAAAAAAAAAAAAAAAADaNmPm4y38r4Ktq7aNmPm4y38r4KtHtmr1m6eSXYNaqvNR5wnkBhXpoAAAAAAAAAAAAAAAAAAAAAAAAAAjnaN9e7Hsen5VSRkc7Rvr3Y9j0/KqcbR3EO36FqoCAowAAAAAAAAAAAAAAAAAAAAAAAAAAAAAAAAAAAAAAAAAAAAAAAAAAAAAAAAAAAAAAAAAAAAAAAAAAAAAAAAAAAAAAAAAAAAAAAAAAAAAAAAAAAAAAAAAB3si+veX+yLfyodF3si+veX+yLfyofVH+YfdX3oTEAs2lAAAAAAAAAAAAAAAAAAUN4T3X9zb3J4G2vkobwnuv7m3uTwNtfIAAAAAAAAAAAAAAAAAAAAAAAAAAAAAAAAAAAAAAAAAAAAAAAAAAAAAAAAAAAAAAAAAAAAAAAAAAAAAAAAAAAAAAAAAAAAAAAAAAAAAAAAAAAAAAAAAAAAAAAAAAAAAAAAAAAAAAAAAAAAAAAAAAAAAAAAAAAAAAAAAAAAAAAAAAAAAAAAAAAAAAFDeE91/c29yeBtr5KG8J7r+5t7k8DbXyAAAAAAAAAAAAAAAAAAAQNtO83GZfkvBUJ5QNtO83GZfkvBULnoPWJ3fmGe+JdVo+aOUtXAaliAAAAAAAAAAAAAAAAAAAAAAAAAAAAAAAAAAAAAAAAAAAAAAAAAAAAAAAAAAAAAAAAAAAAAAAAAAAAAAAAAAAAAAAAAAAAAAAAAAAAAAAAAAAAAAAAAABtGzHzcZb+V8FW1dtGzHzcZb+V8FWj2zV6zdPJLsGtVXmo84TyAwr00AAAAAAAAAAAAAAAAAAAAAAAAAAQ3tl81GF9h0/LrTIhvbL5qML7Dp+XWtehtZjdKk+INTnfDQgGtYIAAAAAAAAAAAAAAAAAAAAAAAAAAAAAAAAAAAAAAAAAAAAAAAAAAAAAAAAAAAAAAAAAAAAAAAAAAAAAAAAAAAAAAAAAAAAAAAAAAAAAAAAAAAAAAAAAAbRsx83GW/lfBVtXbRsx83GW/lfBVo9s1es3TyS7BrVV5qPOE8gMK9NAAAAAAAAAAAAAAAAAAAAAAAAAAEc7Rvr3Y9j0/KqSMjnaN9e7Hsen5VTjaO4h2/QtVAQFGAAAAAAAAAAAAAAAAAAAAAAAAAAAAAAAAAAAAAAAAAAAAAAAAAAAAAAAAAAAAAAAAAAAAAAAAAAAAAAAAAAAAAAAAAAAAAAAAAAAAAAAAAAAAAAAAAAO9kX17y/wBkW/lQ6LvZF9e8v9kW/lQ+qP8AMPur70JiAWbSgAAAAAAAAAAAAAAAAAKG8J7r+5t7k8DbXyUN4T3X9zb3J4G2vkAAAAAAAAAAAAAAAAAAAAAAAAAAAAAAAAAAAAAAAAAAAAAAAAAAAAAAAAAAAAAAAAAAAAAAAAAAAAAAAAAAAAAAAAAAAAAAAAAAAAAAAAAAAAAAAAAAAAAAAAAAAAAAAAAAAAAAAAAAAAAAAAAAAAAAAAAAAAAAAAAAAAAAAAAAAAAAAAAAAAAAChvCe6/ube5PA218lDeE91/c29yeBtr5AAAAAAAAAAAAAAAAAAAIG2nebjMvyXgqE8oG2nebjMvyXgqFz0HrE7vzDPfEuq0fNHKWrgNSxAAAAAAAAAAAAAAAAAAAAAAAAAAAAAAAAAAAAAAAAAAAAAAAAAAAAAAAAAAAAAAAAAAAAAAAAAAAAAAAAAAAAAAAAAAAAAAAAAAAAAAAAAAAAAAAAAAA2jZj5uMt/K+Crau2jZj5uMt/K+CrR7Zq9Zunkl2DWqrzUecJ5AYV6aAAAAAAAAAAAAAAAAAAAAAAAAAAIb2y+ajC+w6fl1pkQ3tl81GF9h0/LrWvQ2sxulSfEGpzvhoQDWsEAAAAAAAAAAAAAAAAAAAAAAAAAAAAAAAAAAAAAAAAAAAAAAAAAAAAAAAAAAAAAAAAAAAAAAAAAAAAAAAAAAAAAAAAAAAAAAAAAAAAAAAAAAAAAAAAAANo2Y+bjLfyvgq2rto2Y+bjLfyvgq0e2avWbp5Jdg1qq81HnCeQGFemgAAAAAAAAAAAAAAAAAAAAAAAAACOdo317sex6flVJGRztG+vdj2PT8qpxtHcQ7foWqgICjAAAAAAAAAAAAAAAAAAAAAAAAAAAAAAAAAAAAAAAAAAAAAAAAAAAAAAAAAAAAAAAAAAAAAAAAAAAAAAAAAAAAAAAAAAAAAAAAAAAAAAAAAAAAAAAAAAHeyL695f7It/Kh0XeyL695f7It/Kh9Uf5h91fehMQCzaUAAAAAAAAAAAAAAAAABQ3hPdf3Nvcngba+ShvCe6/ube5PA218gAAAAAAAAAAAAAAAAAAAAAAAAAAAAAAAAAAAAAAAAAAAAAAAAAAAAAAAAAAAAAAAAAAAAAAAAAAAAAAAAAAAAAAAAAAAAAAAAAAAAAAAAAAAAAAAAAAAAAAAAAAAAAAAAAAAAAAAAAAAAAAAAAAAAAAAAAAAAAAAAAAAAAAAAAAAAAAAAAAAAAAUN4T3X9zb3J4G2vkobwnuv7m3uTwNtfIAAAAAAAAAAAAAAAAAABA207zcZl+S8FQnlA207zcZl+S8FQueg9Ynd+YZ74l1Wj5o5S1cBqWIAAAAAAAAAAAAAAAAAAAAAAAAAAAAAAAAAAAAAAAAAAAAAAAAAAAAAAAAAAAAAAAAAAAAAAAAAAAAAAAAAAAAAAAAAAAAAAAAAAAAAAAAAAAAAAAAAAG0bMfNxlv5XwVbV20bMfNxlv5XwVaPbNXrN08kuwa1VeajzhPIDCvTQAAAAAAAAAAAAAAAAAAAAAAAAABDe2XzUYX2HT8utMiG9svmowvsOn5da16G1mN0qT4g1Od8NCAa1ggAAAAAAAAAAAAAAAAAAAAAAAAAAAAAAAAAAAAAAAAAAAAAAAAAAAAAAAAAAAAAAAAAAAAAAAAAAAAAAAAAAAAAAAAAAAAAAAAAAAAAAAAAAAAAAAAABtGzHzcZb+V8FW1dtGzHzcZb+V8FWj2zV6zdPJLsGtVXmo84TyAwr00AAAAAAAAAAAAAAAAAAAAAAAAAARztG+vdj2PT8qpIyOdo317sex6flVONo7iHb9C1UBAUYAAAAAAAAAAAAAAAAAAAAAAAAAAAAAAAAAAAAAAAAAAAAAAAAAAAAAAAAAAAAAAAAAAAAAAAAAAAAAAAAAAAAAAAAAAAAAAAAAAAAAAAAAAAAAAAAAA72RfXvL/ZFv5UOi72RfXvL/AGRb+VD6o/zD7q+9CYgFm0oAAAAAAAAAAAAAAAAAChvCe6/ube5PA218lDeE91/c29yeBtr5AAAAAAAAAAAAAAAAAAAAAAAAAAAAAAAAAAAAAAAAAAAAAAAAAAAAAAAAAAAAAAAAAAAAAAAAAAAAAAAAAAAAAAAAAAAAAAAAAAAAAAAAAAAAAAAAAAAAAAAAAAAAAAAAAAAAAAAAAAAAAAAAAAAAAAAAAAAAAAAAAAAAAAAAAAAAAAAAAAAAAAAobwnuv7m3uTwNtfJQ3hPdf3Nvcngba+QAAAAAAAAAAAAAAAAAACBtp3m4zL8l4KhPKBtp3m4zL8l4Khc9B6xO78wz3xLqtHzRylq4DUsQAAAAAAAAAAAAAAAAAAAAAAAAAAAAAAAAAAAAAAAAAAAAAAAAAAAAAAAAAAAAAAAAAAAAAAAAAAAAAAAAAAAAAAAAAAAAAAAAAAAAAAAAAAAAAAAAAANo2Y+bjLfyvgq2rto2Y+bjLfyvgq0e2avWbp5Jdg1qq81HnCeQGFemgAAAAAAAAAAAAAAAAAAAAAAAAACG9svmowvsOn5daZEN7ZfNRhfYdPy61r0NrMbpUnxBqc74aEA1rBAAAAAAAAAAAAAAAAAAAAAAAAAAAAAAAAAAAAAAAAAAAAAAAAAAAAAAAAAAAAAAAAAAAAAAAAAAAAAAAAAAAAAAAAAAAAAAAAAAAAAAAAAAAAAAAAAADaNmPm4y38r4Ktq7aNmPm4y38r4KtHtmr1m6eSXYNaqvNR5wnkBhXpoAAAAAAAAAAAAAAAAAAAAAAAAAAjnaN9e7Hsen5VSRkc7Rvr3Y9j0/KqcbR3EO36FqoCAowAAAAAAAAAAAAAAAAAAAAAAAAAAAAAAAAAAAAAAAAAAAAAAAAAAAAAAAAAAAAAAAAAAAAAAAAAAAAAAAAAAAAAAAAAAAAAAAAAAAAAAAAAAAAAAAAAB3si+veX+yLfyodF3si+veX+yLfyofVH+YfdX3oTEAs2lAAAAAAAAAAAAAAAAAAUN4T3X9zb3J4G2vkobwnuv7m3uTwNtfIAAAAAAAAAAAAAAAAAAAAAAAAAAAAAAAAAAAAAAAAAAAAAAAAAAAAAAAAAAAAAAAAAAAAAAAAAAAAAAAAAAAAAAAAAAAAAAAAAAAAAAAAAAAAAAAAAAAAAAAAAAAAAAAAAAAAAAAAAAAAAAAAAAAAAAAAAAAAAAAAAAAAAAAAAAAAAAAAAAAAAAFDeE91/c29yeBtr5KG8J7r+5t7k8DbXyAAAAAAAAAAAAAAAAAAAQNtO83GZfkvBUJ5QNtO83GZfkvBULnoPWJ3fmGe+JdVo+aOUtXAaliAAAAAAAAAAAAAAAAAAAAAAAAAAAAAAAAAAAAAAAAAAAAAAAAAAAAAAAAAAAAAAAAAAAAAAAAAAAAAAAAAAAAAAAAAAAAAAAAAAAAAAAAAAAAAAAAAABtGzHzcZb+V8FW1dtGzHzcZb+V8FWj2zV6zdPJLsGtVXmo84TyAwr00AAAAAAAAAAAAAAAAAAAAAAAAAAQ3tl81GF9h0/LrTIhvbL5qML7Dp+XWtehtZjdKk+INTnfDQgGtYIAAAAAAAAAAAAAAAAAAAAAAAAAAAAAAAAAAAAAAAAAAAAAAAAAAAAAAAAAAAAAAAAAAAAAAAAAAAAAAAAAAAAAAAAAAAAAAAAAAAAAAAAAAAAAAAAAAbRsx83GW/lfBVtXbRsx83GW/lfBVo9s1es3TyS7BrVV5qPOE8gMK9NAAAAAAAAAAAAAAAAAAAAAAAAAAEc7Rvr3Y9j0/KqSMjnaN9e7Hsen5VTjaO4h2/QtVAQFGAAAAAAAAAAAAAAAAAAAAAAAAAAAAAAAAAAAAAAAAAAAAAAAAAAAAAAAAAAAAAAAAAAAAAAAAAAAAAAAAAAAAAAAAAAAAAAAAAAAAAAAAAAAAAAAAAAO9kX17y/2Rb+VDou9kX17y/2Rb+VD6o/zD7q+9CYgFm0oAAAAAAAAAAAAAAAAAChvCe6/ube5PA218lDeE91/c29yeBtr5AAAAAAAAAAAAAAAAAAAAAAAAAAAAAAAAAAAAAAAAAAAAAAAAAAAAAAAAAAAAAAAAAAAAAAAAAAAAAAAAAAAAAAAAAAAAAAAAAAAAAAAAAAAAAAAAAAAAAAAAAAAAAAAAAAAAAAAAAAAAAAAAAAAAAAAAAAAAAAAAAAAAAAAAAAAAAAAAAAAAAAAobwnuv7m3uTwNtfJQ3hPdf3Nvcngba+QAAAAAAAAAAAAAAAAAACBtp3m4zL8l4KhPKBtp3m4zL8l4Khc9B6xO78wz3xLqtHzRylq4DUsQAAAAAAAAAAAAAAAAAAAAAAAAAAAAAAAAAAAAAAAAAAAAAAAAAAAAAAAAAAAAAAAAAAAAAAAAAAAAAAAAAAAAAAAAAAAAAAAAAAAAAAAAAAAAAAAAAANo2Y+bjLfyvgq2rto2Y+bjLfyvgq0e2avWbp5Jdg1qq81HnCeQGFemgAAAAAAAAAAAAAAAAAAAAAAAAACG9svmowvsOn5daZEN7ZfNRhfYdPy61r0NrMbpUnxBqc74aEA1rBAAAAAAAAAAAAAAAAAAAAAAAAAAAAAAAAAAAAAAAAAAAAAAAAAAAAAAAAAAAAAAAAAAAAAAAAAAAAAAAAAAAAAAAAAAAAAAAAAAAAAAAAAAAAAAAAAADaNmPm4y38r4Ktq7aNmPm4y38r4KtHtmr1m6eSXYNaqvNR5wnkBhXpoAAAAAAAAAAAAAAAAAAAAAAAAAAjnaN9e7Hsen5VSRkc7Rvr3Y9j0/KqcbR3EO36FqoCAowAAAAAAAAAAAAAAAAAAAAAAAAAAAAAAAAAAAAAAAAAAAAAAAAAAAAAAAAAAAAAAAAAAAAAAAAAAAAAAAAAAAAAAAAAAAAAAAAAAAAAAAAAAAAAAAAAB3si+veX+yLfyodF3si+veX+yLfyofVH+YfdX3oTEAs2lAAAAAAAAAAAAAAAAAAUN4T3X9zb3J4G2vkobwnuv7m3uTwNtfIAAAAAAAAAAAAAAAAAAAAAAAAAAAAAAAAAAAAAAAAAAAAAAAAAAAAAAAAAAAAAAAAAAAAAAAAAAAAAAAAAAAAAAAAAAAAAAAAAAAAAAAAAAAAAAAAAAAAAAAAAAAAAAAAAAAAAAAAAAAAAAAAAAAAAAAAAAAAAAAAAAAAAAAAAAAAAAAAAAAAAAFDeE91/c29yeBtr5KG8J7r+5t7k8DbXyAAAAAAAAAAAAAAAAAAAQNtO83GZfkvBUJ5QNtO83GZfkvBULnoPWJ3fmGe+JdVo+aOUtXAaliAAAAAAAAAAAAAAAAAAAAAAAAAAAAAAAAAAAAAAAAAAAAAAAAAAAAAAAAAAAAAAAAAAAAAAAAAAAAAAAAAAAAAAAAAAAAAAAAAAAAAAAAAAAAAAAAAABtGzHzcZb+V8FW1dtGzHzcZb+V8FWj2zV6zdPJLsGtVXmo84TyAwr00AAAAAAAAAAAAAAAAAAAAAAAAAAQ3tl81GF9h0/LrTIhvbL5qML7Dp+XWtehtZjdKk+INTnfDQgGtYIAAAAAAAAAAAAAAAAAAAAAAAAAAAAAAAAAAAAAAAAAAAAAAAAAAAAAAAAAAAAAAAAAAAAAAAAAAAAAAAAAAAAAAAAAAAAAAAAAAAAAAAAAAAAAAAAAAbRsx83GW/lfBVtXbRsx83GW/lfBVo9s1es3TyS7BrVV5qPOE8gMK9NAAAAAAAAAAAAAAAAAAAAAAAAAAEc7Rvr3Y9j0/KqSMjnaN9e7Hsen5VTjaO4h2/QtVAQFGAAAAAAAAAAAAAAAAAAAAAAAAAAAAAAAAAAAAAAAAAAAAAAAAAAAAAAAAAAAAAAAAAAAAAAAAAAAAAAAAAAAAAAAAAAAAAAAAAAAAAAAAAAAAAAAAAAO9kX17y/2Rb+VDou9kX17y/2Rb+VD6o/zD7q+9CYgFm0oAAAAAAAAAAAAAAAAAChvCe6/ube5PA218lDeE91/c29yeBtr5AAAAAAAAAAAAAAAAAAAAAAAAAAAAAAAAAAAAAAAAAAAAAAAAAAAAAAAAAAAAAAAAAAAAAAAAAAAAAAAAAAAAAAAAAAAAAAAAAAAAAAAAAAAAAAAAAAAAAAAAAAAAAAAAAAAAAAAAAAAAAAAAAAAAAAAAAAAAAAAAAAAAAOnmuaZfk+EqxWbY7C4HC0803sTdptUR+OqYhjddamwmjtI5nn+Yb5sYK1NfEid03KpndTRHq1VTEfjUYwdnWe3rX9dFd/lr8xNyqblU04bA2d/REc+6OiN0c8z07+eQXL8d3Z/wAtyX0XZRxt+7fy8cX4XR3235VmeAzfCU4rKsbhcdhavpb2Gu03KJ9tTMwrBVwSf/Q+V1fvxm7funL/APp7+1/3N+71e8iCudZbCNoPJRdmxibfFrmmiqasNjrO/sxzcameeOxMTv6JgHoSMJonUmD1fpTLM+y7fGGx1mLkUzO+aKuiqifVpqiY/EzYAODMMZh8vwGJxuNu02cLhrdV67cq6KKKY3zM+tESDlu3KLVuq5drpot0xxqqqp3REduZabj9qug8BfmzidW5PFyJ3TFGJpubp9Xi79yn20baHqnbNrG3kuSUYmMtvXuTwOV2quLFcR0V3exM7o3zM81Mb/VmZEyPgmYm5gqK881Rbw+Kqjy1nCYSbtNE/wCOqqnf8GAWU09q/Tmo6ppyHPMtzC5Eb5t4fE0V1xHq0xO+PeZ1QvazsX1Dstps51hMf1dldFyIpx2Gpqs3MPXv8rxqd88XfPNFUTMb+bmmY3z5wXdq+M1vl2LyLUV3ls7y+3F2jETzVYizv3b6vtqZmImezxo7O+QTwAAAAAChvCe6/ube5PA218lDeE91/c29yeBtr5AAAAAAAAAAAAAAAAAAAIG2nebjMvyXgqE8q+7U7tdOvM0iJ3R/0ux9yoXfQNGaVopRGGecKPp+ppV1no0aOKOUsAOny1zuu8ctc7rvNZkaTI5vrNsfv2dwdPlrndd45a53XeMjSM31m2P37O4Ony1zuu8ctc7rvGRpGb6zbH79ncHT5a53XeOWud13jI0jN9Ztj9+zuDp8tc7rvHLXO67xkaRm+s2x+/Z3B0+Wud13jlrndd4yNIzfWbY/fs7g6fLXO67xy1zuu8ZGkZvrNsfv2dwdPlrndd45a53XeMjSM31m2P37O4Ony1zuu8ctc7rvGRpGb6zbH79ncHT5a53XeOWud13jI0jN9Ztj9+zuDp8tc7rvHLXO67xkaRm+s2x+/Z3B0+Wud13jlrndd4yNIzfWbY/fs7g6fLXO67xy1zuu8ZGkZvrNsfv2dwdPlrndd45a53XeMjSM31m2P37O4Ony1zuu8ctc7rvGRpGb6zbH79ncHT5a53XeOWud13jI0jN9Ztj9+zuDp8tc7rvHLXO67xkaRm+s2x+/Z3B0+Wud13jlrndd4yNIzfWbY/fs7g6fLXO67xy1zuu8ZGkZvrNsfv2dwdPlrndd45a53XeMjSM31m2P37O4Ony1zuu8ctc7rvGRpGb6zbH79ncHT5a53XeOWud13jI0jN9Ztj9+zuDp8tc7rvHLXO67xkaRm+s2x+/Z3B0+Wud13jlrndd4yNIzfWbY/fs7g6fLXO67xy1zuu8ZGkZvrNsfv2dwdPlrndd45a53XeMjSM31m2P37O4Ony1zuu8ctc7rvGRpGb6zbH79ncHT5a53XeOWud13jI0jN9Ztj9+zuDp8tc7rvHLXO67xkaRm+s2x+/Z3B0+Wud13jlrndd4yNIzfWbY/fs7g6fLXO67xy1zuu8ZGkZvrNsfv2dwdPlrndd45a53XeMjSM31m2P37O4Ony1zuu8ctc7rvGRpGb6zbH79ncHT5a53XeOWud13jI0jN9Ztj9+zuDp8tc7rvHLXO67xkaRm+s2x+/Z3B0+Wud13jlrndd4yNIzfWbY/fs7g6fLXO67xy1zuu8ZGkZvrNsfv2dwdPlrndd45a53XeMjSM31m2P37O4Ony1zuu8ctc7rvGRpGb6zbH79ncHT5a53XeOWud13jI0jN9Ztj9+zuDp8tc7rvHLXO67xkaRm+s2x+/Z3B0+Wud13jlrndd4yNIzfWbY/fs7g6fLXO67xy1zuu8ZGkZvrNsfv2dwdPlrndd45a53XeMjSM31m2P37O4Ony1zuu8ctc7rvGRpGb6zbH79ncHT5a53XeOWud13jI0jN9Ztj9+zuDp8tc7rvHLXO67xkaRm+s2x+/Z3B0+Wud13jlrndd4yNIzfWbY/fs7g6fLXO67xy1zuu8ZGkZvrNsfv2dwdPlrndd45a53XeMjSM31m2P37O4Ony1zuu8ctc7rvGRpGb6zbH79ncHT5a53XeOWud13jI0jN9Ztj9+zuDp8tc7rvHLXO67xkaRm+s2x+/Z3B0+Wud13jlrndd4yNIzfWbY/fs7g6fLXO67xy1zuu8ZGkZvrNsfv2dwdPlrndd45a53XeMjSM31m2P37O4Ony1zuu8ctc7rvGRpGb6zbH79ncHT5a53XeOWud13jI0jN9Ztj9+zuNo2Y+bjLfyvgq2l8tc7rvNr2WXa6teZXEzvj/q9j7lWj2yqmLPWT/WeSTYrDWUbRV0pmP+Uo5rBAMA9BAAAAAAAAAAAAAAAAAAAAAAAAAAEN7ZfNRhfYdPy60yIb2y+ajC+w6fl1rXobWY3SpPiDU53w0IBrWCAAAAAAAAAAAAAAAAAAAAAAAAAAAAAAAAAAAAAAAAAAAAAAAAAAAAAAAAAAAAAAAAAAAAAAAAAAAAAAAAAAAAAAAAAAAAAAAAAAAAAAAAAAAAAAAAAAG0bMfNxlv5XwVbV20bMfNxlv5XwVaPbNXrN08kuwa1VeajzhPIDCvTQAAAAAAAAAAAAAAAAAAAAAAAAABHO0b692PY9PyqkjI52jfXux7Hp+VU42juIdv0LVQEBRgAAAAAAAAAAAAAAAAAAAAAAAAAAAAAAAAAAAAAAAAAAAAAAAAAAAAAAAAAAAAAAAAAAAAAAAAAAAAAAAAAAAAAAAAAAAAAAAAAAAAAAAAAAAAAAAAADvZF9e8v8AZFv5UOi72RfXvL/ZFv5UPqj/ADD7q+9CYgFm0oAAAAAAAAAAAAAAAAAChvCe6/ube5PA218lDeE91/c29yeBtr5AAAAAAAAAAAAAAAAAAAAAAAAAAAAAAAAAAAAAAAAAAAAAAAAAAAAAAAAAAAAAAAAAAAAAAAAAAAAAAAAAAAAAAAAAAAAAAAAAAAAAAAAAAAAAAAAAAAAAAAAAAAAAAAAAAAAAAAAAAAAAAAAAAAAAAAAAAAAAAAAAAAAArrw182rwuhclyu3VNMY3HTcr3f2qbdE83rb66Z/FDl4FmTWsLs/zXNpojqnHY+bXG3c827dFPFj4VVbXOHPVPF0VT2JnGz4D+KQeCNERsYwe7s4vETPwgTOrhw2cmtX9G5FnMUR1RhMdOGmqI5+Jcoqqnf8Ajtx76x6D+GJETsf5+xmFj91YMXwLM1rxWzzNcuuVTV1DmE1Ub/7NFyimd3woqn8awir/AAHJnxM1fHYi9hp+LcWgAaPtsyfOc/2X57lOmrMXs0xlui1bom5Tb30zcp4/PVMR9Jxuy3gBWzgxbI9Q6K1Xmebasyy3hq+pIsYWqL9u7z1VRNc+Vmd07qYjf6srJgDUdr1jDYnZZq23jopmx4l4iueN2KqbdVVM+vFURMerCo/A+ov1bYbc2d/J0YC/Ve3dx5WI3+2mlJ3C62m2cHlVeiMovRXjcVxa8xrpn/s2t8VU2/8AFVO6Z+1/xMxwRNAXdO6VxGpcztTbx+c008hRVG6aMNHPE+3ny3rRSCwAAAIu237W7eyzxF5XJ68z8UuX3cXExZ5Pk+T+1q37+U9ToBKIq55LfDek69+sY/lnkt8N6Tr36xj+WCMOE91/c29yeBtr5POHaXrGnXu0fEaiowVWBpxVVinkJu8pNPEopo+m3Rv38Xf0PR4AAAAAAAAAAAAAAAAAABXrar5vc0/JeCoWFV62q+b3NPyXgqF98O6zS8s84VnSuhjf+JamA2SgAAAAAAAAAAAAAAAAAAAAAAAAAAAAAAAAAAAAAAAAAAAAAAAAAAAAAAAAAAAAAAAAAAAAAAAAAAAAAAAAAAAAAAAAAAAAAAAAAAAAAAAAAAAAAAAAAAG2bKvN7lf5XwVbU22bKvN7lf5XwVaLbtWrPLPJ2s2mob45rCgPOWsAAAAAAAAAAAAAAAAAAAAAAAAAAEN7ZfNRhfYdPy60yIb2y+ajC+w6fl1rXobWY3SpPiDU53w0IBrWCAAAAAAAAAAAAAAAAAAAAAAAAAAAAAAAAAAAAAAAAAAAAAAAAAAAAAAAAAAAAAAAAAAAAAAAAAAAAAAAAAAAAAAAAAAAAAAAAAAAAAAAAAAAAAAAAAAG0bMfNxlv5XwVbV20bMfNxlv5XwVaPbNXrN08kuwa1VeajzhPIDCvTQAAAAAAAAAAAAAAAAAAAAAAAAABHO0b692PY9PyqkjI52jfXux7Hp+VU42juIdv0LVQEBRgAAAAAAAAAAAAAAAAAAAAAAAAAAAAAAAAAAAAAAAAAAAAAAAAAAAAAAAAAAAAAAAAAAAAAAAAAAAAAAAAAAAAAAAAAAAAAAAAAAAAAAAAAAAAAAAAADvZF9e8v9kW/lQ6LvZF9e8v9kW/lQ+qP8w+6vvQmIBZtKAAAAAAAAAAAAAAAAAAobwnuv7m3uTwNtfJQ3hPdf3Nvcngba+QAAAAAAAAAAAAAAAAAAAAAAAAAAAAAAAAAAAAAAAAAAAAAAAAAAAAAAAAAAAAAAAAAAAAAAAAAAAAAAAAAAAAAAAAAAAAAAAAAAAAAAAAAAAAAAAAAAAAAAAAAAAAAAAAAAAAAAAAAAAAAAAAAAAAAAAAAAAAAAAAAAAAKrcOeJ4uip7EdWx4BIXBFmJ2MYOI7GLxET8JrfDYymvE6IyPNLdM1RgsdNqvd/ZpuUdPrb6KY/HD94FWd2sVobOMmqrjqnA43l4p38/J3KI3fGor9+AWKQfww53bH59XMLH7q04K48NjObVjReR5NFcdUYvHTieLv5+Jboqie/cp94GN4DlMxlerquxN7DR71Nz+K0CAOBhlFeD2a5hmN2maZzDMKptz3VFFNNO/4XHj8SfwAAEPcIPa/h9nmUTl+VV272psXR/0bc7qow1E83K1x8mOzPqQy23Dapgdmun+NTyeJz3FUzGCwkz+LlK+1RHfnmjszFZtjWzXN9sGrMTqTVd/EV5PF/lMXia53V4u551RPYjduiZjmpjdEdjcHd4PeybGbQs9q1Xq6Lt3JKL83Zm/MzVmF7fvmN89NG/6aezPNHZ3XWoppopimiIpppjdERG6Ihw4DB4bL8FYweBsW8PhbFEW7Vq3TxaaKYjdERHYhzgAANY1roLTOt+o/opyujMOo+PyHGu3KOJx+LxvpKo37+LT09ps4CMfGF2aelez+lX/AJ54wuzT0r2f0q/89JwDz427aeyvS22PH5TkOEpweXWJw027MV1VRTNVuiqeeqZnpmZ6XoOobwnuv7m3uTwNtfIAAAAAAAAAAAAAAAAAABXrar5vc0/JeCoWFV62q+b3NPyXgqF98O6zS8s84VnSuhjf+JamA2SgAAAAAAAAAAAAAAAAAAAAAAAAAAAAAAAAAAAAAAAAAAAAAAAAAAAAAAAAAAAAAAAAAAAAAAAAAAAAAAAAAAAAAAAAAAAAAAAAAAAAAAAAAAAAAAAAAAG2bKvN7lf5XwVbU22bKvN7lf5XwVaLbtWrPLPJ2s2mob45rCgPOWsAAAAAAAAAAAAAAAAAAAAAAAAAAEN7ZfNRhfYdPy60yIb2y+ajC+w6fl1rXobWY3SpPiDU53w0IBrWCAAAAAAAAAAAAAAAAAAAAAAAAAAAAAAAAAAAAAAAAAAAAAAAAAAAAAAAAAAAAAAAAAAAAAAAAAAAAAAAAAAAAAAAAAAAAAAAAAAAAAAAAAAAAAAAAAAG0bMfNxlv5XwVbV20bMfNxlv5XwVaPbNXrN08kuwa1VeajzhPIDCvTQAAAAAAAAAAAAAAAAAAAAAAAAABHO0b692PY9PyqkjI52jfXux7Hp+VU42juIdv0LVQEBRgAAAAAAAAAAAAAAAAAAAAAAAAAAAAAAAAAAAAAAAAAAAAAAAAAAAAAAAAAAAAAAAAAAAAAAAAAAAAAAAAAAAAAAAAAAAAAAAAAAAAAAAAAAAAAAAAADvZF9e8v9kW/lQ6LvZF9e8v9kW/lQ+qP8w+6vvQmIBZtKAAAAAAAAAAAAAAAAAAobwnuv7m3uTwNtfJQ3hPdf3Nvcngba+QAAAAAAAAAAAAAAAAAAAAAAAAAAAAAAAAAAAAAAAAAAAAAAAAAAAAAAAAAAAAAAAAAAAAAAAAAAAAAAAAAAAAAAAAAAAAAAAAAAAAAAAAAAAAAAAAAAAAAAAAAAAAAAAAAAAAAAAAAAAAAAAAAAAAAAAAAAAAAAAAAAAAMDrvTOD1jpHM8gzHfFjG2po48Rvm3XE76a49WmqIn8SidqdZbCdoHKzZnD4q3xqN9dM1YfG2d/Ynm41M7onsTE9qYehTp5tleX5xg6sJm2BwuOwtXPNnE2qbtE/iqiYBWHyW09QeZD/1vF3b+r/+nv7e7k9+71O+iSLWstvW0Llptzdu1cWiq5TTMYbA2d/b7ERvmd2/fVO/plcuNkWz+L3K/QjlHG3793IRxfg9HebhleW4HKcHThMrwWGwWFo+ls4a1Tboj1qaYiAdHR+n8HpXTGW5HlsTGFwNmm1TM9NU9mqfVmZmZ9WWgcJjWWc6J2bxjtO18jjcTjLeFnERRFU2KKqa6pqiJiY3zxIp3zH9rt7krunm+V4DOcuvYDNsHYxuCvRuuWL9EV0VdmN8T6vOCu/BP2k6o1dm+c5TqTGXMxsYfD04m1iblERVbq40U8SZiI3xO/fG/uZT3rPOatOaRzrOqLMX6svwd3FRamrixXNFE1bt/Y37jTGlsi0thruH07lWEy61dq41yMPbima5jomqemd3qsnjMLh8dhL2Fxti1iMLeom3ds3aIrouUzG6aaqZ5piY7Eg80NR6nxuqtV3c81PXcx12/diq9RRXyflIn/t0TuniREc0c07vVTtkvChpyTKsLluVaHweFwOFoi3as28fMRTTH5P8cz0zPOsr43Gh/Sbpv9V2PmnjcaH9Jum/1XY+aCu/ktsX6ULH6wn+WeS2xfpQsfrCf5axHjcaH9Jum/1XY+aeNxof0m6b/Vdj5oNqAAAAABQ3hPdf3Nvcngba+ShvCe6/ube5PA218gAAAAAAAAAAAAAAAAAAFetqvm9zT8l4KhYVXrar5vc0/JeCoX3w7rNLyzzhWdK6GN/4lqYDZKAAAAAAAAAAAAAAAAAAAAAAAAAAAAAAAAAAAAAAAAAAAAAAAAAAAAAAAAAAAAAAAAAAAAAAAAAAAAAAAAAAAAAAAAAAAAAAAAAAAAAAAAAAAAAAAAAAAbZsq83uV/lfBVtTbZsq83uV/lfBVotu1as8s8nazaahvjmsKA85awAAAAAAAAAAAAAAAAAAAAAAAAAAQ3tl81GF9h0/LrTIhvbL5qML7Dp+XWtehtZjdKk+INTnfDQgGtYIAAAAAAAAAAAAAAAAAAAAAAAAAAAAAAAAAAAAAAAAAAAAAAAAAAAAAAAAAAAAAAAAAAAAAAAAAAAAAAAAAAAAAAAAAAAAAAAAAAAAAAAAAAAAAAAAAAbRsx83GW/lfBVtXbRsx83GW/lfBVo9s1es3TyS7BrVV5qPOE8gMK9NAAAAAAAAAAAAAAAAAAAAAAAAAAEc7Rvr3Y9j0/KqSMjnaN9e7Hsen5VTjaO4h2/QtVAQFGAAAAAAAAAAAAAAAAAAAAAAAAAAAAAAAAAAAAAAAAAAAAAAAAAAAAAAAAAAAAAAAAAAAAAAAAAAAAAAAAAAAAAAAAAAAAAAAAAAAAAAAAAAAAAAAAAAO9kX17y/2Rb+VDou9kX17y/2Rb+VD6o/zD7q+9CYgFm0oAAAAAAAAAAAAAAAAAChvCe6/ube5PA218lDeE91/c29yeBtr5AAAAAAAAAAAAAAAAAAAAAAAAAAAAAAAAAAAAAAAAAAAAAAAAAAAAAAAAAAAAAAAAAAAAAAAAAAAAAAAAAAAAAAAAAAAAAAAAAAAAAAAAAAAAAAAAAAAAAAAAAAAAAAAAAAAAAAAAAAAAAAAAAAAAAAAAAAAAAAAAAAAAAAAAAAAAAAAAAAAAAAAobwnuv7m3uTwNtfJQ3hPdf3Nvcngba+QAAAAAAAAAAAAAAAAAACvW1Xze5p+S8FQsKr1tV83uafkvBUL74d1ml5Z5wrOldDG/8AEtTAbJQAAAAAAAAAAAAAAAAAAAAAAAAAAAAAAAAAAAAAAAAAAAAAAAAAAAAAAAAAAAAAAAAAAAAAAAAAAAAAAAAAAAAAAAAAAAAAAAAAAAAAAAAAAAAAAAAAADbNlXm9yv8AK+Cram2zZV5vcr/K+CrRbdq1Z5Z5O1m01DfHNYUB5y1gAAAAAAAAAAAAAAAAAAAAAAAAAAhvbL5qML7Dp+XWmRDe2XzUYX2HT8uta9DazG6VJ8QanO+GhANawQAAAAAAAAAAAAAAAAAAAAAAAAAAAAAAAAAAAAAAAAAAAAAAAAAAAAAAAAAAAAAAAAAAAAAAAAAAAAAAAAAAAAAAAAAAAAAAAAAAAAAAAAAAAAAAAAAA2jZj5uMt/K+Crau2jZj5uMt/K+CrR7Zq9Zunkl2DWqrzUecJ5AYV6aAAAAAAAAAAAAAAAAAAAAAAAAAAI52jfXux7Hp+VUkZFW1XEXbWocPTbq3R1LTPRHd1vmlVTXR2aKv6TrIqqiaU7YYQYfqy/wCed6Dqy/553ofGbq3bH79mbv1XslmBh+rL/nneg6sv+ed6DN1btj9+xfqvZLMDD9WX/PO9B1Zf8870Gbq3bH79i/VeyWYGH6sv+ed6Dqy/553oM3Vu2P37F+q9kswMP1Zf8870HVl/zzvQZurdsfv2L9V7JZgYfqy/553oOrL/AJ53oM3Vu2P37F+q9kswMP1Zf8870HVl/wA870Gbq3bH79i/VeyWYGH6sv8Anneg6sv+ed6DN1btj9+xfqvZLMDD9WX/ADzvQdWX/PO9Bm6t2x+/Yv1XslmBh+rL/nneg6sv+ed6DN1btj9+xfqvZLMDD9WX/PO9B1Zf8870Gbq3bH79i/VeyWYGH6sv+ed6Dqy/553oM3Vu2P37F+q9kswMP1Zf8870HVl/zzvQZurdsfv2L9V7JZgYfqy/553oOrL/AJ53oM3Vu2P37F+q9kswMP1Zf8870HVl/wA870Gbq3bH79i/VeyWYGH6sv8Anneg6sv+ed6DN1btj9+xfqvZLMDD9WX/ADzvQdWX/PO9Bm6t2x+/Yv1XslmBh+rL/nneg6sv+ed6DN1btj9+xfqvZLMDD9WX/PO9B1Zf8870Gbq3bH79i/VeyWYGH6sv+ed6Dqy/553oM3Vu2P37F+q9kswMP1Zf8870HVl/zzvQZurdsfv2L9V7JZgYfqy/553oOrL/AJ53oM3Vu2P37F+q9kswMP1Zf8870HVl/wA870Gbq3bH79i/VeyWYGH6sv8Anneg6sv+ed6DN1btj9+xfqvZLMDD9WX/ADzvQdWX/PO9Bm6t2x+/Yv1XslmBh+rL/nneg6sv+ed6DN1btj9+xfqvZLMDD9WX/PO9B1Zf8870Gbq3bH79i/VeyWYGH6sv+ed6Dqy/553oM3Vu2P37F+q9kswMP1Zf8870HVl/zzvQZurdsfv2L9V7JZgYfqy/553oOrL/AJ53oM3Vu2P37F+q9kswMP1Zf8870HVl/wA870Gbq3bH79i/VeyWYGH6sv8Anneg6sv+ed6DN1btj9+xfqvZLMDD9WX/ADzvQdWX/PO9Bm6t2x+/Yv1XslmBh+rL/nneg6sv+ed6DN1btj9+xfqvZLMDD9WX/PO9B1Zf8870Gbq3bH79i/VeyWYGH6sv+ed6Dqy/553oM3Vu2P37F+q9kswMP1Zf8870HVl/zzvQZurdsfv2L9V7JZgYfqy/553oOrL/AJ53oM3Vu2P37F+q9kswMP1Zf8870HVl/wA870Gbq3bH79i/VeyWYGH6sv8Anneg6sv+ed6DN1btj9+xfqvZLMDD9WX/ADzvQdWX/PO9Bm6t2x+/Yv1XslmBh+rL/nneg6sv+ed6DN1btj9+xfqvZLMDD9WX/PO9B1Zf8870Gbq3bH79i/VeyWYGH6sv+ed6Dqy/553oM3Vu2P37F+q9kswMP1Zf8870HVl/zzvQZurdsfv2L9V7JZgYfqy/553oOrL/AJ53oM3Vu2P37F+q9kswMP1Zf8870HVl/wA870Gbq3bH79i/VeyWYGH6sv8Anneg6sv+ed6DN1btj9+xfqvZLMDD9WX/ADzvQdWX/PO9Bm6t2x+/Yv1XslmBh+rL/nneg6sv+ed6DN1btj9+xfqvZLMDD9WX/PO9B1Zf8870Gbq3bH79i/VeyWYGH6sv+ed6Dqy/553oM3Vu2P37F+q9kswMP1Zf8870HVl/zzvQZurdsfv2L9V7JZgYfqy/553oOrL/AJ53oM3Vu2P37F+q9kswMP1Zf8870HVl/wA870Gbq3bH79i/VeyWYGH6sv8Anneg6sv+ed6DN1btj9+xfqvZLMDD9WX/ADzvQdWX/PO9Bm6t2x+/Yv1XslmBh+rL/nneg6sv+ed6DN1btj9+xfqvZLMO9kX17y/2Rb+VDWerL/nnehkdOYu9VqHK6aq98TirUTzR3cGb6yP+9cfv2fdVbauacR1T/KdwHVsQAAAAAAAAAAAAAAAAAFDeE91/c29yeBtr5KG8J7r+5t7k8DbXyAAAAAAAAAAAAAAAAAAAAAAAAAAAAAAAAAAAAAAAAAAAAAAAAAAAAAAAAAAAAAAAAAAAAAAAAAAAAAAAAAAAAAAAAAAAAAAAAAAAAAAAAAAAAAAAAAAAAAAAAAAAAAAAAAAAAAAAAAAAAAAAAAAAAAAAAAAAAAAAAAAAAAAAAAAAAAAAAAAAAAABQ3hPdf3Nvcngba+ShvCe6/ube5PA218gAAAAAAAAAAAAAAAAAAFetqvm9zT8l4KhYVXrar5vc0/JeCoX3w7rNLyzzhWdK6GN/wCJamA2SgAAAAAAAAAAAAAAAAAAAAAAAAAAAAAAAAAAAAAAAAAAAAAAAAAAAAAAAAAAAAAAAAAAAAAAAAAAAAAAAAAAAAAAAAAAAAAAAAAAAAAAAAAAAAAAAAAAG2bKvN7lf5XwVbU22bKvN7lf5XwVaLbtWrPLPJ2s2mob45rCgPOWsAAAAAAAAAAAAAAAAAAAAAAAAAAEN7ZfNRhfYdPy60yIb2y+ajC+w6fl1rXobWY3SpPiDU53w0IBrWCAAAAAAAAAAAAAAAAAAAAAAAAAAAAAAAAAAAAAAAAAAAAAAAAAAAAAAAAAAAAAAAAAAAAAAAAAAAAAAAAAAAAAAAAAAAAAAAAAAAAAAAAAAAAAAAAAAG0bMfNxlv5XwVbV20bMfNxlv5XwVaPbNXrN08kuwa1VeajzhPIDCvTQAAAAAAAAAAAAAAAAAAAAAAAAABEu1rzR4b2JT8utLSJdrXmjw3sSn5dbtZ++qOm9VnfDSQE9jQAAAAAAAAAAAAAAAAAAAAAAAAAAAAAAAAAAAAAAAAAAAAAAAAAAAAAAAAAAAAAAAAAAAAAAAAAAAAAAAAAAAAAAAAAAAAAAAAAAAAAAAAAAAAAAAAABktNeaPKvZdr5cMayWmvNHlXsu18uHzS/iXSp0lHfCfgFY9FAAAAAAAAAAAAAAAAAAUN4T3X9zb3J4G2vkobwnuv7m3uTwNtfIAAAAAAAAAAAAAAAAAAAAAAAAAAAAAAAAAAAAAAAAAAAAAAAAAAAAAAAAAAAAAAAAAAAAAAAAAAAAAAAAAAAAAAAAAAAAAAAAAAAAAAAAAAAAAAAAAAAAAAAAAAAAAAAAAAAAAAAAAAAAAAAAAAAAAAAAAAAAAAAAAAAAAAAAAAAAAAAAAAAAAAFDeE91/c29yeBtr5KG8J7r+5t7k8DbXyAAAAAAAAAAAAAAAAAAAV62q+b3NPyXgqFhVetqvm9zT8l4KhffDus0vLPOFZ0roY3/iWpgNkoAAAAAAAAAAAAAAAAAAAAAAAAAAAAAAAAAAAAAAAAAAAAAAAAAAAAAAAAAAAAAAAAAAAAAAAAAAAAAAAAAAAAAAAAAAAAAAAAAAAAAAAAAAAAAAAAAABtmyrze5X+V8FW1Ntmyrze5X+V8FWi27VqzyzydrNpqG+OawoDzlrAAAAAAAAAAAAAAAAAAAAAAAAAABDe2XzUYX2HT8utMiG9svmowvsOn5da16G1mN0qT4g1Od8NCAa1ggAAAAAAAAAAAAAAAAAAAAAAAAAAAAAAAAAAAAAAAAAAAAAAAAAAAAAAAAAAAAAAAAAAAAAAAAAAAAAAAAAAAAAAAAAAAAAAAAAAAAAAAAAAAAAAAAABtGzHzcZb+V8FW1dtGzHzcZb+V8FWj2zV6zdPJLsGtVXmo84TyAwr00AAAAAAAAAAAAAAAAAAAAAAAAAARLta80eG9iU/LrS0iXa15o8N7Ep+XW7WfvqjpvVZ3w0kBPY0AAAAAAAAAAAAAAAAAAAAAAAAAAAAAAAAAAAAAAAAAAAAAAAAAAAAAAAAAAAAAAAAAAAAAAAAAAAAAAAAAAAAAAAAAAAAAAAAAAAAAAAAAAAAAAAAAAZLTXmjyr2Xa+XDGslprzR5V7LtfLh80v4l0qdJR3wn4BWPRQAAAAAAAAAAAAAAAAAFDeE91/c29yeBtr5KG8J7r+5t7k8DbXyAAAAAAAAAAAAAAAAAAAAAAAAAAAAAAAAAAAAAAAAAAAAAAAAAAAAAAAAAAAAAAAAAAAAAAAAAAAAAAAAAAAAAAAAAAAAAAAAAAAAAAAAAAAAAAAAAAAAAAAAAAAAAAAAAAAAAAAAAAAAAAAAAAAAAAAAAAAAAAAAAAAAAAAAAAAAAAAAAAAAAABQ3hPdf3Nvcngba+ShvCe6/ube5PA218gAAAAAAAAAAAAAAAAAAFetqvm9zT8l4KhYVXrar5vc0/JeCoX3w7rNLyzzhWdK6GN/4lqYDZKAAAAAAAAAAAAAAAAAAAAAAAAAAAAAAAAAAAAAAAAAAAAAAAAAAAAAAAAAAAAAAAAAAAAAAAAAAAAAAAAAAAAAAAAAAAAAAAAAAAAAAAAAAAAAAAAAAAbZsq83uV/lfBVtTbZsq83uV/lfBVotu1as8s8nazaahvjmsKA85awAAAAAAAAAAAAAAAAAAAAAAAAAAQ3tl81GF9h0/LrTIhHbf5q8J7Co8JcW/QlHtWqI+kqnpqqy1lmj19X/YaYMeNlkfqyGbv7en+sgMeGR+pm7+3p/rIDHhkfqZu/t6f6yAx4ZH6mbv7en+sgMeGR+pm7+3p/rIDHhkfqZu/t6f6yAx4ZH6mbv7en+sgMeGR+pm7+3p/rIDHhkfqZu/t6f6yAx4ZH6mbv7en+sgMeGR+pm7+3p/rIDHhkfqZu/t6f6yAx4ZH6mbv7en+sgMeGR+pm7+3p/rIDHhkfqZu/t6f6yAx4ZH6mbv7en+sgMeGR+pm7+3p/rIDHhkfqZu/t6f6yAx4ZH6mbv7en+sgMeGR+pm7+3p/rIDHhkfqZu/t6f6yAx4ZH6mbv7en+sgMeGR+pm7+3p/rIDHhkfqZu/t6f6yAx4ZH6mbv7en+sgMeGR+pm7+3p/rIDHhkfqZu/t6f6yAx4ZH6mbv7en+sgMeGR+pm7+3p/rIDHhkfqZu/t6f6yAx4ZH6mbv7en+sgMeGR+pm7+3p/rIDHhkfqZu/t6f6yAx4ZH6mbv7en+sgMeGR+pm7+3p/rIDHhkfqZu/t6f6yAx4ZH6mbv7en+sgMeGR+pm7+3p/rIDHhkfqZu/t6f6yAx4ZH6mbv7en+sgMeGR+pm7+3p/rIDHhkfqZu/t6f6yAx4ZH6mbv7en+sgMeGR+pm7+3p/rIDHhkfqZu/t6f6yAx4ZH6mbv7en+sgMeGR+pm7+3p/rIDHhkfqZu/t6f6yAx4ZH6mbv7en+sgMeGR+pm7+3p/rIDHhkfqZu/t6f6yAx4ZH6mbv7en+sgMeGR+pm7+3p/rIDHhkfqZu/t6f6yAx4ZH6mbv7en+sgMeGR+pm7+3p/rIDHhkfqZu/t6f6yAx4ZH6mbv7en+sg2jZj5uMt/K+CraO2zZV5vcr/ACvgq0a21XVZ6yev/wDmeSRY7B2LRV0u1/FKP/PrvWFAeft6AAAAAAAAAAAAAAAAAAAAAAAAAAIl2teaPDexKfl1paQ/thu1W9TYaIiPqOmef/HWl2KqpVtb2aP8qfp2lFGyTM7YaeOr1TX2qTqmvtUrjN1d9GJ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h1eqa+1SdU19qkzdXfQytF2mS015o8q9l2vlwwfVNfapZPS+Iqq1NlETFPPjLMfHh80+j66KMzLrUVtHKUd8LDgM89JAAAAAAAAAAAAAAAAAAUN4T3X9zb3J4G2vkobwnuv7m3uTwNtfIAAAAAAAAAAAAAAAAAAAAAAAAAAAAAAAAAAAAAAAAAAAAAAAAAAAAAAAAAAAAAAAAAAAAAAAAAAAAAAAAAAAAAAAAAAAAAAAAAAAAAAAAAAAAAAAAAAAAAAAAAAAAAAAAAAAAAAAAAAAAAAAAAAAAAAAAAAAAAAAAAAAAAAAAAAAAAAAAAAAAAAFDeE91/c29yeBtr5KG8J7r+5t7k8DbXyAAAAAAAAAAAAAAAAAAAV62q+b3NPyXgqFhVetqvm9zT8l4KhffDus0vLPOFZ0roY3/AIlqYDZKAAAAAAAAAAAAAAAAAAAAAAAAAAAAAAAAAAAAAAAAAAAAAAAAAAAAAAAAAAAAAAAAAAAAAAAAAAAAAAAAAAAAAAAAAAAAAAAAAAAAAAAAAAAAAAAAAAAbZsq83uV/lfBVtTbZsq83uV/lfBVotu1as8s8nazaahvjmsKA85awAAAAAAAAAAAAAAAAAAAAAAAAAAQjtv8ANXhPYVHhLibkI7b/ADV4T2FR4S4uegdbjdKv6T0H3hHgDbs6AAAAAAAAAAAAAAAAAAAAAAAAAAAAAAAAAAAAAAAAAAAAAAAAAAAAAAAAAAAAAAAAAAAAAAAAAAAAAAAAAAAAAAAAAAAAAAAAAAAAAAAAAAAAAAAAAANs2Veb3K/yvgq2pts2Veb3K/yvgq0W3atWeWeTtZtNQ3xzWFAectYAAAAAAAAAAAAAAAAAAAAAAAAAAIb2y+ajC+w6fl1pkQ3tl81GF9h0/LrWvQ2sxulSfEGpzvhoQDWsEAAAAAAAAAAAAAAAAAAAAAAAAAAAAAAAAAAAAAAAAAAAAAAAAAAAAAAAAAAAAAAAAAAAAAAAAAAAAAAAAAAAAAAAAAAAAAAAAAAAAAAAAAAAAAAAAAAMppXzUZP7Ms/Lhi2U0r5qMn9mWflw512jpbpdrPpaO+OaxoDAvUgAAAAAAAAAAAAAAAAAFDeE91/c29yeBtr5KG8J7r+5t7k8DbXyAAAAAAAAAAAAAAAAAAAAAAAAAAAAAAAAAAAAAAAAAAAAAAAAAAAAAAAAAAAAAAAAAAAAAAAAAAAAAAAAAAAAAAAAAAAAAAAAAAAAAAAAAAAAAAAAAAAAAAAAAAAAAAAAAAAAAAAAAAAAAAAAAAAAAAAAAAAAAAAAAAAAAAAAAAAAAAAAAAAAAABQ3hPdf3Nvcngba+ShvCe6/ube5PA218gAAAAAAAAAAAAAAAAAAFetqvm9zT8l4KhYVXrar5vc0/JeCoX3w7rNLyzzhWdK6GN/4lqYDZKAAAAAAAAAAAAAAAAAAAAAAAAAAAAAAAAAAAAAAAAAAAAAAAAAAAAAAAAAAAAAAAAAAAAAAAAAAAAAAAAAAAAAAAAAAAAAAAAAAAAAAAAAAAAAAAAAAAbZsq83uV/lfBVtTbZsq83uV/lfBVotu1as8s8nazaahvjmsKA85awAAAAAAAAAAAAAAAAAAAAAAAAAAQjtv81eE9hUeEuJuQjtv81eE9hUeEuLnoHW43Sr+k9B94R4A27OgAAAAAAAAAAAAAAAAAAAAAAAAAAAAAAAAAAAAAAAAAAAAAAAAAAAAAAAAAAAAAAAAAAAAAAAAAAAAAAAAAAAAAAAAAAAAAAAAAAAAAAAAAAAAAAAAADbNlXm9yv8r4KtqbbNlXm9yv8AK+CrRbdq1Z5Z5O1m01DfHNYUB5y1gAAAAAAAAAAAAAAAAAAAAAAAAAAhvbL5qML7Dp+XWmRDe2XzUYX2HT8uta9DazG6VJ8QanO+GhANawQAAAAAAAAAAAAAAAAAAAAAAAAAAAAAAAAAAAAAAAAAAAAAAAAAAAAAAAAAAAAAAAAAAAAAAAAAAAAAAAAAAAAAAAAAAAAAAAAAAAAAAAAAAAAAAAAAAymlfNRk/syz8uGLZTSvmoyf2ZZ+XDnXaOlul2s+lo745rGgMC9SAAAAAAAAAAAAAAAAAAUN4T3X9zb3J4G2vkobwnuv7m3uTwNtfIAAAAAAAAAAAAAAAAAAAAAAAAAAAAAAAAAAAAAAAAAAAAAAAAAAAAAAAAAAAAAAAAAAAAAAAAAAAAAAAAAAAAAAAAAAAAAAAAAAAAAAAAAAAAAAAAAAAAAAAAAAAAAAAAAAAAAAAAAAAAAAAAAAAAAAAAAAAAAAAAAAAAAAAAAAAAAAAAAAAAAAFDeE91/c29yeBtr5KG8J7r+5t7k8DbXyAAAAAAAAAAAAAAAAAAAV62q+b3NPyXgqFhVetqvm9zT8l4KhffDus0vLPOFZ0roY3/iWpgNkoAAAAAAAAAAAAAAAAAAAAAAAAAAAAAAAAAAAAAAAAAAAAAAAAAAAAAAAAAAAAAAAAAAAAAAAAAAAAAAAAAAAAAAAAAAAAAAAAAAAAAAAAAAAAAAAAAABtmyrze5X+V8FW1Ntmyrze5X+V8FWi27VqzyzydrNpqG+OawoDzlrAAAAAAAAAAAAAAAAAAAAAAAAAABCO2/zV4T2FR4S4m5CO2/zV4T2FR4S4uegdbjdKv6T0H3hHgDbs6AAAAAAAAAAAAAAAAAAAAAAAAAAAAAAAAAAAAAAAAAAAAAAAAAAAAAAAAAAAAAAAAAAAAAAAAAAAAAAAAAAAAAAAAAAAAAAAAAAAAAAAAAAAAAAAAAANs2Veb3K/wAr4KtqbbNlXm9yv8r4KtFt2rVnlnk7WbTUN8c1hQHnLWAAAAAAAAAAAAAAAAAAAAAAAAAACG9svmowvsOn5daZEN7ZfNRhfYdPy61r0NrMbpUnxBqc74aEA1rBAAAAAAAAAAAAAAAAAAAAAAAAAAAAAAAAAAAAAAAAAAAAAAAAAAAAAAAAAAAAAAAAAAAAAAAAAAAAAAAAAAAAAAAAAAAAAAAAAAAAAAAAAAAAAAAAAADKaV81GT+zLPy4YtlNK+ajJ/Zln5cOddo6W6Xaz6WjvjmsaAwL1IAAAAAAAAAAAAAAAAABQ3hPdf3Nvcngba+ShvCe6/ube5PA218gAAAAAAAAAAAAAAAAAAAAAAAAAAAAAAAAAAAAAAAAAAAAAAAAAAAAAAAAAAAAAAAAAAAAAAAAAAAAAAAAAAAAAAAAAAAAAAAAAAAAAAAAAAAAAAAAAAAAAAAAAAAAAAAAAAAAAAAAAAAAAAAAAAAAAAAAAAAAAAAAAAAAAAAAAAAAAAAAAAAAAAUN4T3X9zb3J4G2vkobwnuv7m3uTwNtfIAAAAAAAAAAAAAAAAAABXrar5vc0/JeCoWFV62q+b3NPyXgqF98O6zS8s84VnSuhjf+JamA2SgAAAAAAAAAAAAAAAAAAAAAAAAAAAAAAAAAAAAAAAAAAAAAAAAAAAAAAAAAAAAAAAAAAAAAAAAAAAAAAAAAAAAAAAAAAAAAAAAAAAAAAAAAAAAAAAAAAG2bKvN7lf5XwVbU22bKvN7lf5XwVaLbtWrPLPJ2s2mob45rCgPOWsAAAAAAAAAAAAAAAAAAAAAAAAAAEI7b/NXhPYVHhLibkI7b/NXhPYVHhLi56B1uN0q/pPQfeEeANuzoAAAAAAAAAAAAAAAAAAAAAAAAAAAAAAAAAAAAAAAAAAAAAAAAAAAAAAAAAAAAAAAAAAAAAAAAAAAAAAAAAAAAAAAAAAAAAAAAAAAAAAAAAAAAAAAAAA2zZV5vcr/K+Cram2zZV5vcr/K+CrRbdq1Z5Z5O1m01DfHNYUB5y1gAAAAAAAAAAAAAAAAAAAAAAAAAAhvbL5qML7Dp+XWmRDe2XzUYX2HT8uta9DazG6VJ8QanO+GhANawQAAAAAAAAAAAAAAAAAAAAAAAAAAAAAAAAAAAAAAAAAAAAAAAAAAAAAAAAAAAAAAAAAAAAAAAAAAAAAAAAAAAAAAAAAAAAAAAAAAAAAAAAAAAAAAAAAAymlfNRk/syz8uGLZTSvmoyf2ZZ+XDnXaOlul2s+lo745rGgMC9SAAAAAAAAAAAAAAAAAAUN4T3X9zb3J4G2vkobwnuv7m3uTwNtfIAAAAAAAAAAAAAAAAAAAAAAAAAAAAAAAAAAAAAAAAAAAAAAAAAAAAAAAAAAAAAAAAAAAAAAAAAAAAAAAAAAAAAAAAAAAAAAAAAAAAAAAAAAAAAAAAAAAAAAAAAAAAAAAAAAAAAAAAAAAAAAAAAAAAAAAAAAAAAAAAAAAAAAAAAAAAAAAAAAAAAAFDeE91/c29yeBtr5KG8J7r+5t7k8DbXyAAAAAAAAAAAAAAAAAAAV62q+b3NPyXgqFhVetqvm9zT8l4KhffDus0vLPOFZ0roY3/AIlqYDZKAAAAAAAAAAAAAAAAAAAAAAAAAAAAAAAAAAAAAAAAAAAAAAAAAAAAAAAAAAAAAAAAAAAAAAAAAAAAAAAAAAAAAAAAAAAAAAAAAAAAAAAAAAAAAAAAAAAbZsq83uV/lfBVtTbZsq83uV/lfBVotu1as8s8nazaahvjmsKA85awAAAAAAAAAAAAAAAAAAAAAAAAAAQjtv8ANXhPYVHhLibkI7b/ADV4T2FR4S4uegdbjdKv6T0H3hHgDbs6AAAAAAAAAAAAAAAAAAAAAAAAAAAAAAAAAAAAAAAAAAAAAAAAAAAAAAAAAAAAAAAAAAAAAAAAAAAAAAAAAAAAAAAAAAAAAAAAAAAAAAAAAAAAAAAAAANs2Veb3K/yvgq2pts2Veb3K/yvgq0W3atWeWeTtZtNQ3xzWFAectYAAAAAAAAAAAAAAAAAAAAAAAAAAIb2y+ajC+w6fl1pkQ3tl81GF9h0/LrWvQ2sxulSfEGpzvhoQDWsEAAAAAAAAAAAAAAAAAAAAAAAAAAAAAAAAAAAAAAAAAAAAAAAAAAAAAAAAAAAAAAAAAAAAAAAAAAAAAAAAAAAAAAAAAAAAAAAAAAAAAAAAAAAAAAAAAAMppXzUZP7Ms/Lhi2U0r5qMn9mWflw512jpbpdrPpaO+OaxoDAvUgAAAAAAAAAAAAAAAAAFDeE91/c29yeBtr5KG8J7r+5t7k8DbXyAAAAAAAAAAAAAAAAAAAAAAAAAAAAAAAAAAAAAAAAAAAAAAAAAAAAAAAAAAAAAAAAAAAAAAAAAAAAAAAAAAAAAAAAAAAAAAAAAAAAAAAAAAAAAAAAAAAAAAAAAAAAAAAAAAAAAAAAAAAAAAAAAAAAAAAAAAAAAAAAAAAAAAAAAAAAAAAAAAAAAABQ3hPdf3Nvcngba+ShvCe6/ube5PA218gAAAAAAAAAAAAAAAAAAFetqvm9zT8l4KhYVXrar5vc0/JeCoX3w7rNLyzzhWdK6GN/4lqYDZKAAAAAAAAAAAAAAAAAAAAAAAAAAAAAAAAAAAAAAAAAAAAAAAAAAAAAAAAAAAAAAAAAAAAAAAAAAAAAAAAAAAAAAAAAAAAAAAAAAAAAAAAAAAAAAAAAAAbZsq83uV/lfBVtTbZsq83uV/lfBVotu1as8s8nazaahvjmsKA85awAAAAAAAAAAAAAAAAAAAAAAAAAAQjtv81eE9hUeEuJuQjtv81eE9hUeEuLnoHW43Sr+k9B94R4A27OgAAAAAAAAAAAAAAAAAAAAAAAAAAAAAAAAAAAAAAAAAAAAAAAAAAAAAAAAAAAAAAAAAAAAAAAAAAAAAAAAAAAAAAAAAAAAAAAAAAAAAAAAAAAAAAAAADbNlXm9yv8r4KtqbbNlXm9yv8AK+CrRbdq1Z5Z5O1m01DfHNYUB5y1gAAAAAAAAAAAAAAAAAAAAAAAAAAhvbL5qML7Dp+XWmRDe2XzUYX2HT8uta9DazG6VJ8QanO+GhANawQAAAAAAAAAAAAAAAAAAAAAAAAAAAAAAAAAAAAAAAAAAAAAAAAAAAAAAAAAAAAAAAAAAAAAAAAAAAAAAAAAAAAAAAAAAAAAAAAAAAAAAAAAAAAAAAAAAymlfNRk/syz8uGLZTSvmoyf2ZZ+XDnXaOlul2s+lo745rGgMC9SAAAAAAAAAAAAAAAAAAUN4T3X9zb3J4G2vkobwnuv7m3uTwNtfIAAAAAAAAAAAAAAAAAAAAAAAAAAAAAAAAAAAAAAAAAAAAAAAAAAAAAAAAAAAAAAAAAAAAAAAAAAAAAAAAAAAAAAAAAAAAAAAAAAAAAAAAAAAAAAAAAAAAAAAAAAAAAAAAAAAAAAAAAAAAAAAAAAAAAAAAAAAAAAAAAAAAAAAAAAAAAAAAAAAAAAFDeE91/c29yeBtr5KG8J7r+5t7k8DbXyAAAAAAAAAAAAAAAAAAAV62q+b3NPyXgqFhVetqvm9zT8l4KhffDus0vLPOFZ0roY3/iWpgNkoAAAAAAAAAAAAAAAAAAAAAAAAAAAAAAAAAAAAAAAAAAAAAAAAAAAAAAAAAAAAAAAAAAAAAAAAAAAAAAAAAAAAAAAAAAAAAAAAAAAAAAAAAAAAAAAAAABtmyrze5X+V8FW1Ntmyrze5X+V8FWi27VqzyzydrNpqG+OawoDzlrAAAAAAAAAAAAAAAAAAAAAAAAAABCO2/zV4T2FR4S4m5CO2/zV4T2FR4S4uegdbjdKv6T0H3hHgDbs6AAAAAAAAAAAAAAAAAAAAAAAAAAAAAAAAAAAAAAAAAAAAAAAAAAAAAAAAAAAAAAAAAAAAAAAAAAAAAAAAAAAAAAAAAAAAAAAAAAAAAAAAAAAAAAAAAANs2Veb3K/wAr4KtqbbNlXm9yv8r4KtFt2rVnlnk7WbTUN8c1hQHnLWAAAAAAAAAAAAAAAAAAAAAAAAAACG9svmowvsOn5daZEN7ZfNRhfYdPy61r0NrMbpUnxBqc74aEA1rBAAAAAAAAAAAAAAAAAAAAAAAAAAAAAAAAAAAAAAAAAAAAAAAAAAAAAAAAAAAAAAAAAAAAAAAAAAAAAAAAAAAAAAAAAAAAAAAAAAAAAAAAAAAAAAAAAADKaV81GT+zLPy4YtlNK+ajJ/Zln5cOddo6W6Xaz6WjvjmsaAwL1IAAAAAAAAAAAAAAAAABQ3hPdf3Nvcngba+ShvCe6/ube5PA218gAAAAAAAAAAAAAAAAAAAAAAAAAAAAAAAAAAAAAAAAAAAAAAAAAAAAAAAAAAAAAAAAAAAAAAAAAAAAAAAAAAAAAAAAAAAAAAAAAAAAAAAAAAAAAAAAAAAAAAAAAAAAAAAAAAAAAAAAAAAAAAAAAAAAAAAAAAAAAAAAAAAAAAAAAAAAAAAAAAAAAAUN4T3X9zb3J4G2vkobwnuv7m3uTwNtfIAAAAAAAAAAAAAAAAAABXrar5vc0/JeCoWFV62q+b3NPyXgqF98O6zS8s84VnSuhjf+JamA2SgAAAAAAAAAAAAAAAAAAAAAAAAAAAAAAAAAAAAAAAAAAAAAAAAAAAAAAAAAAAAAAAAAAAAAAAAAAAAAAAAAAAAAAAAAAAAAAAAAAAAAAAAAAAAAAAAAAG2bKvN7lf5XwVbU22bKvN7lf5XwVaLbtWrPLPJ2s2mob45rCgPOWsAAAAAAAAAAAAAAAAAAAAAAAAAAEI7b/NXhPYVHhLibkI7b/NXhPYVHhLi56B1uN0q/pPQfeEeANuzoAAAAAAAAAAAAAAAAAAAAAAAAAAAAAAAAAAAAAAAAAAAAAAAAAAAAAAAAAAAAAAAAAAAAAAAAAAAAAAAAAAAAAAAAAAAAAAAAAAAAAAAAAAAAAAAAAA2zZV5vcr/K+Cram2zZV5vcr/K+CrRbdq1Z5Z5O1m01DfHNYUB5y1gAAAAAAAAAAAAAAAAAAAAAAAAAAhvbL5qML7Dp+XWmRDe2XzUYX2HT8uta9DazG6VJ8QanO+GhANawQAAAAAAAAAAAAAAAAAAAAAAAAAAAAAAAAAAAAAAAAAAAAAAAAAAAAAAAAAAAAAAAAAAAAAAAAAAAAAAAAAAAAAAAAAAAAAAAAAAAAAAAAAAAAAAAAAAymlfNRk/syz8uGLZTSvmoyf2ZZ+XDnXaOlul2s+lo745rGgMC9SAAAAAAAAAAAAAAAAAAUN4T3X9zb3J4G2vkobwnuv7m3uTwNtfIAAAAAAAAAAAAAAAAAAAAAAAAAAAAAAAAAAAAAAAAAAAAAAAAAAAAAAAAAAAAAAAAAAAAAAAAAAAAAAAAAAAAAAAAAAAAAAAAAAAAAAAAAAAAAAAAAAAAAAAAAAAAAAAAAAAAAAAAAAAAAAAAAAAAAAAAAAAAAAAAAAAAAAAAAAAAAAAAAAAAAAFDeE91/c29yeBtr5KG8J7r+5t7k8DbXyAAAAAAAAAAAAAAAAAAAV62q+b3NPyXgqFhVetqvm9zT8l4KhffDus0vLPOFZ0roY3/AIlqYDZKAAAAAAAAAAAAAAAAAAAAAAAAAAAAAAAAAAAAAAAAAAAAAAAAAAAAAAAAAAAAAAAAAAAAAAAAAAAAAAAAAAAAAAAAAAAAAAAAAAAAAAAAAAAAAAAAAAAbZsq83uV/lfBVtTbZsq83uV/lfBVotu1as8s8nazaahvjmsKA85awAAAAAAAAAAAAAAAAAAAAAAAAAAQjtv8ANXhPYVHhLibkI7b/ADV4T2FR4S4uegdbjdKv6T0H3hHgDbs6AAAAAAAAAAAAAAAAAAAAAAAAAAAAAAAAAAAAAAAAAAAAAAAAAAAAAAAAAAAAAAAAAAAAAAAAAAAAAAAAAAAAAAAAAAAAAAAAAAAAAAAAAAAAAAAAAANs2Veb3K/yvgq2pts2Veb3K/yvgq0W3atWeWeTtZtNQ3xzWFAectYAAAAAAAAAAAAAAAAAAAAAAAAAAIb2y+ajC+w6fl1pkQ3tl81GF9h0/LrWvQ2sxulSfEGpzvhoQDWsEAAAAAAAAAAAAAAAAAAAAAAAAAAAAAAAAAAAAAAAAAAAAAAAAAAAAAAAAAAAAAAAAAAAAAAAAAAAAAAAAAAAAAAAAAAAAAAAAAAAAAAAAAAAAAAAAAAMppXzUZP7Ms/Lhi2U0r5qMn9mWflw512jpbpdrPpaO+OaxoDAvUgAAAAAAAAAAAAAAAAAFDeE91/c29yeBtr5KG8J7r+5t7k8DbXyAAAAAAAAAAAAAAAAAAAAAAAAAAAAAAAAAAAAAAAAAAAAAAAAAAAAAAAAAAAAAAAAAAAAAAAAAAAAAAAAAAAAAAAAAAAAAAAAAAAAAAAAAAAAAAAAAAAAAAAAAAAAAAAAAAAAAAAAAAAAAAAAAAAAAAAAAAAAAAAAAAAAAAAAAAAAAAAAAAAAAABQ3hPdf3Nvcngba+ShvCe6/ube5PA218gAAAAAAAAAAAAAAAAAAFetqvm9zT8l4KhYVXrar5vc0/JeCoX3w7rNLyzzhWdK6GN/4lqYDZKAAAAAAAAAAAAAAAAAAAAAAAAAAAAAAAAAAAAAAAAAAAAAAAAAAAAAAAAAAAAAAAAAAAAAAAAAAAAAAAAAAAAAAAAAAAAAAAAAAAAAAAAAAAAAAAAAAAbZsq83uV/lfBVtTbZsq83uV/lfBVotu1as8s8nazaahvjmsKA85awAAAAAAAAAAAAAAAAAAAAAAAAAAQjtv81eE9hUeEuJuQjtv81eE9hUeEuLnoHW43Sr+k9B94R4A27OgAAAAAAAAAAAAAAAAAAAAAAAAAAAAAAAAAAAAAAAAAAAAAAAAAAAAAAAAAAAAAAAAAAAAAAAAAAAAAAAAAAAAAAAAAAAAAAAAAAAAAAAAAAAAAAAAADbNlXm9yv8r4KtqbbNlXm9yv8AK+CrRbdq1Z5Z5O1m01DfHNYUB5y1gAAAAAAAAAAAAAAAAAAAAAAAAAAhvbL5qML7Dp+XWmRDe2XzUYX2HT8uta9DazG6VJ8QanO+GhANawQAAAAAAAAAAAAAAAAAAAAAAAAAAAAAAAAAAAAAAAAAAAAAAAAAAAAAAAAAAAAAAAAAAAAAAAAAAAAAAAAAAAAAAAAAAAAAAAAAAAAAAAAAAAAAAAAAAymlfNRk/syz8uGLZTSvmoyf2ZZ+XDnXaOlul2s+lo745rGgMC9SAAAAAAAAAAAAAAAAAAUN4T3X9zb3J4G2vkobwnuv7m3uTwNtfIAAAAAAAAAAAAAAAAAAAAAAAAAAAAAAAAAAAAAAAAAAAAAAAAAAAAAAAAAAAAAAAAAAAAAAAAAAAAAAAAAAAAAAAAAAAAAAAAAAAAAAAAAAAAAAAAAAAAAAAAAAAAAAAAAAAAAAAAAAAAAAAAAAAAAAAAAAAAAAAAAAAAAAAAAAAAAAAAAAAAAAFDeE91/c29yeBtr5KG8J7r+5t7k8DbXyAAAAAAAAAAAAAAAAAAAV62q+b3NPyXgqFhVetqvm9zT8l4KhffDus0vLPOFZ0roY3/iWpgNkoAAAAAAAAAAAAAAAAAAAAAAAAAAAAAAAAAAAAAAAAAAAAAAAAAAAAAAAAAAAAAAAAAAAAAAAAAAAAAAAAAAAAAAAAAAAAAAAAAAAAAAAAAAAAAAAAAABtmyrze5X+V8FW1Ntmyrze5X+V8FWi27VqzyzydrNpqG+OawoDzlrAAAAAAAAAAAAAAAAAAAAAAAAAABCO2/zV4T2FR4S4m5CO2/zV4T2FR4S4uegdbjdKv6T0H3hHgDbs6AAAAAAAAAAAAAAAAAAAAAAAAAAAAAAAAAAAAAAAAAAAAAAAAAAAAAAAAAAAAAAAAAAAAAAAAAAAAAAAAAAAAAAAAAAAAAAAAAAAAAAAAAAAAAAAAAANs2Veb3K/wAr4KtqbbNlXm9yv8r4KtFt2rVnlnk7WbTUN8c1hQHnLWAAAAAAAAAAAAAAAAAAAAAAAAAACG9svmowvsOn5daZEN7ZfNRhfYdPy61r0NrMbpUnxBqc74aEA1rBAAAAAAAAAAAAAAAAAAAAAAAAAAAAAAAAAAAAAAAAAAAAAAAAAAAAAAAAAAAAAAAAAAAAAAAAAAAAAAAAAAAAAAAAAAAAAAAAAAAAAAAAAAAAAAAAAADKaV81GT+zLPy4YtlNK+ajJ/Zln5cOddo6W6Xaz6WjvjmsaAwL1IAAAAAAAAAAAAAAAAABQ3hPdf3Nvcngba+ShvCe6/ube5PA218gAAAAAAAAAAAAAAAAAAAAAAAAAAAAAAAAAAAAAAAAAAAAAAAAAAAAAAAAAAAAAAAAAAAAAAAAAAAAAAAAAAAAAAAAAAAAAAAAAAAAAAAAAAAAAAAAAAAAAAAAAAAAAAAAAAAAAAAAAAAAAAAAAAAAAAAAAAAAAAAAAAAAAAAAAAAAAAAAAAAAAAUN4T3X9zb3J4G2vkobwnuv7m3uTwNtfIAAAAAAAAAAAAAAAAAABXrar5vc0/JeCoWFV62q+b3NPyXgqF98O6zS8s84VnSuhjf+JamA2SgAAAAAAAAAAAAAAAAAAAAAAAAAAAAAAAAAAAAAAAAAAAAAAAAAAAAAAAAAAAAAAAAAAAAAAAAAAAAAAAAAAAAAAAAAAAAAAAAAAAAAAAAAAAAAAAAAAG2bKvN7lf5XwVbU22bKvN7lf5XwVaLbtWrPLPJ2s2mob45rCgPOWsAAAAAAAAAAAAAAAAAAAAAAAAAAEI7b/NXhPYVHhLibkI7b/NXhPYVHhLi56B1uN0q/pPQfeEeANuzoAAAAAAAAAAAAAAAAAAAAAAAAAAAAAAAAAAAAAAAAAAAAAAAAAAAAAAAAAAAAAAAAAAAAAAAAAAAAAAAAAAAAAAAAAAAAAAAAAAAAAAAAAAAAAAAAAA2zZV5vcr/K+Cram2zZV5vcr/K+CrRbdq1Z5Z5O1m01DfHNYUB5y1gAAAAAAAAAAAAAAAAAAAAAAAAAAhLbdVVGq8JumY/9FR0T90uJtQjtv81eE9hUeEuLnoLW43Sr+k4iaj/u2EfcevuqvfOPX3VXvvkbbqhmuxR2Prj191V75x6+6q998h1QdijsfXHr7qr3zj191V775Dqg7FHY+uPX3VXvnHr7qr33yHVB2KOx9cevuqvfOPX3VXvvkOqDsUdj649fdVe+cevuqvffIdUHYo7H1x6+6q9849fdVe++Q6oOxR2Prj191V75x6+6q998h1QdijsfXHr7qr3zj191V775Dqg7FHY+uPX3VXvnHr7qr33yHVB2KOx9cevuqvfOPX3VXvvkOqDsUdj649fdVe+cevuqvffIdUHYo7H1x6+6q9849fdVe++Q6oOxR2Prj191V75x6+6q998h1QdijsfXHr7qr3zj191V775Dqg7FHY+uPX3VXvnHr7qr33yHVB2KOx9cevuqvfOPX3VXvvkOqDsUdj649fdVe+cevuqvffIdUHYo7H1x6+6q9849fdVe++Q6oOxR2Prj191V75x6+6q998h1QdijsfXHr7qr3zj191V775Dqg7FHY+uPX3VXvnHr7qr33yHVB2KOx9cevuqvfOPX3VXvvkOqDsUdj649fdVe+cevuqvffIdUHYo7H1x6+6q9849fdVe++Q6oOxR2Prj191V75x6+6q998h1QdijsfXHr7qr3zj191V775Dqg7FHY+uPX3VXvnHr7qr33yHVB2KOx9cevuqvfOPX3VXvvkOqDsUdj649fdVe+cevuqvffIdUHYo7H1x6+6q9849fdVe++Q6oOxR2Prj191V75x6+6q998h1QdijsfXHr7qr3zj191V775Dqg7FHY+uPX3VXvnHr7qr33yHVB2KOx9cevuqvfOPX3VXvvkOqDsUdj649fdVe+cevuqvffIdUHYo7H1x6+6q9849fdVe++Q6oOxR2Prj191V75x6+6q998h1QdijsfXHr7qr3zj191V775Dqg7FHY+uPX3VXvnHr7qr33yHVB2KOx9cevuqvfOPX3VXvvkOqDsUdj649fdVe+cevuqvffIdUHYo7H1x6+6q9849fdVe++Q6oOxR2Prj191V75x6+6q998h1QdijsfXHr7qr3zj191V775Dqg7FHY+uPX3VXvnHr7qr33yHVB2KOx9cevuqvfOPX3VXvvkOqDsUdj649fdVe+cevuqvffIdUHYo7H1x6+6q9849fdVe++Q6oOxR2Prj191V75x6+6q998h1QdijsfXHr7qr3zj191V775Dqg7FHY+uPX3VXvnHr7qr33yHVB2KOx9cevuqvfOPX3VXvvkOqDsUdj649fdVe+cevuqvffIdUHYo7H1x6+6q9849fdVe++Q6oOxR2Prj191V75x6+6q998h1QdijsfXHr7qr3zj191V775Dqg7FHY+uPX3VXvnHr7qr33yHVB2KOx9cevuqvfZbSNdU6ryXfVV9W2ez90pYdltI+avJfZtjwlLlXxGSpbpdKqhR7cf8/8AVmwHmrYgAAAAAAAAAAAAAAAAAKG8J7r+5t7k8DbXyUN4T3X9zb3J4G2vkAAAAAAAAAAAAAAAAAAAAAAAAAAAAAAAAAAAAAAAAAAAAAAAAAAAAAAAAAAAAAAAAAAAAAAAAAAAAAAAAAAAAAAAAAAAAAAAAAAAAAAAAAAAAAAAAAAAAAAAAAAAAAAAAAAAAAAAAAAAAAAAAAAAAAAAAAAAAAAAAAAAAAAAAAAAAAAAAAAAAAAChvCe6/ube5PA218lDeE91/c29yeBtr5AAAAAAAAAAAAAAAAAAAK9bVfN7mn5LwVCwqvW1Xze5p+S8FQvvh3WaXlnnCs6V0Mb/wAS1MBslAAAAAAAAAAAAAAAAAAAAAAAAAAAAAAAAAAAAAAAAAAAAAAAAAAAAAAAAAAAAAAAAAAAAAAAAAAAAAAAAAAAAAAAAAAAAAAAAAAAAAAAAAAAAAAAAAAANs2Veb3K/wAr4KtqbbNlXm9yv8r4KtFt2rVnlnk7WbTUN8c1hQHnLWAAAAAAAAAAAAAAAAAAAAAAAAAACEdt/mrwnsKjwlxNyEdt/mrwnsKjwlxc9A63G6Vf0noPvCPAG3Z0AAAAAAAAAAAAAAAAAAAAAAAAAAAAAAAAAAAAAAAAAAAAAAAAAAAAAAAAAAAAAAAAAAAAAAAAAAAAAAAAAAAAAAAAAAAAAAAAAAAAAAAAAAAAAAAAAAbZsq83uV/lfBVtTbZsq83uV/lfBVotu1as8s8nazaahvjmsKA85awAAAAAAAAAAAAAAAAAAAAAAAAAAQjtv81eE9hUeEuJuQjtv81eE9hUeEuLnoHW43Sr+k9B94R4A27OgAAAAAAAAAAAAAAAAAAAAAAAAAAAAAAAAAAAAAAAAAAAAAAAAAAAAAAAAAAAAAAAAAAAAAAAAAAAAAAAAAAAAAAAAAAAAAAAAAAAAAAAAAAAAAAAAADLaR81eS+zbHhKWJZbSPmryX2bY8JS5V+ipbpfdX343rNgPNGvAAAAAAAAAAAAAAAAAAUN4T3X9zb3J4G2vkobwnuv7m3uTwNtfIAAAAAAAAAAAAAAAAAAAAAAAAAAAAAAAAAAAAAAAAAAAAAAAAAAAAAAAAAAAAAAAAAAAAAAAAAAAAAAAAAAAAAAAAAAAAAAAAAAAAAAAAAAAAAAAAAAAAAAAAAAAAAAAAAAAAAAAAAAAAAAAAAAAAAAAAAAAAAAAAAAAAAAAAAAAAAAAAAAAAAAFDeE91/c29yeBtr5KG8J7r+5t7k8DbXyAAAAAAAAAAAAAAAAAAAV62q+b3NPyXgqFhVetqvm9zT8l4KhffDus0vLPOFZ0roY3/iWpgNkoAAAAAAAAAAAAAAAAAAAAAAAAAAAAAAAAAAAAAAAAAAAAAAAAAAAAAAAAAAAAAAAAAAAAAAAAAAAAAAAAAAAAAAAAAAAAAAAAAAAAAAAAAAAAAAAAAABtmyrze5X+V8FW1Ntmyrze5X+V8FWi27VqzyzydrNpqG+OawoDzlrAAAAAAAAAAAAAAAAAAAAAAAAAABCO2/zV4T2FR4S4m5CO2/zV4T2FR4S4uegdbjdKv6T0H3hHgDbs6AAAAAAAAAAAAAAAAAAAAAAAAAAAAAAAAAAAAAAAAAAAAAAAAAAAAAAAAAAAAAAAAAAAAAAAAAAAAAAAAAAAAAAAAAAAAAAAAAAAAAAAAAAAAAAAAAANs2Veb3K/wAr4KtqbbNlXm9yv8r4KtFt2rVnlnk7WbTUN8c1hQHnLWAAAAAAAAAAAAAAAAAAAAAAAAAACEdt/mrwnsKjwlxNyEdt/mrwnsKjwlxc9A63G6Vf0noPvCPAG3Z0AAAAAAAAAAAAAAAAAAAAAAAAAAAAAAAAAAAAAAAAAAAAAAAAAAAAAAAAAAAAAAAAAAAAAAAAAAAAAAAAAAAAAAAAAAAAAAAAAAAAAAAAAAAAAAAAAAZbSPmryX2bY8JSxLLaR81eS+zbHhKXKv0VLdL7q+/G9ZsB5o14AAAAAAAAAAAAAAAAAChvCe6/ube5PA218lDeE91/c29yeBtr5AAAAAAAAAAAAAAAAAAAAAAAAAAAAAAAAAAAAAAAAAAAAAAAAAAAAAAAAAAAAAAAAAAAAAAAAAAAAAAAAAAAAAAAAAAAAAAAAAAAAAAAAAAAAAAAAAAAAAAAAAAAAAAAAAAAAAAAAAAAAAAAAAAAAAAAAAAAAAAAAAAAAAAAAAAAAAAAAAAAAAAAobwnuv7m3uTwNtfJQ3hPdf3Nvcngba+QAAAAAAAAAAAAAAAAAACvW1Xze5p+S8FQsKr1tV83uafkvBUL74d1ml5Z5wrOldDG/wDEtTAbJQAAAAAAAAAAAAAAAAAAAAAAAAAAAAAAAAAAAAAAAAAAAAAAAAAAAAAAAAAAAAAAAAAAAAAAAAAAAAAAAAAAAAAAAAAAAAAAAAAAAAAAAAAAAAAAAAAADbNlXm9yv8r4KtqbbNlXm9yv8r4KtFt2rVnlnk7WbTUN8c1hQHnLWAAAAAAAAAAAAAAAAAAAAAAAAAACEdt/mrwnsKjwlxNyEdt/mrwnsKjwlxc9A63G6Vf0noPvCPAG3Z0AAAAAAAAAAAAAAAAAAAAAAAAAAAAAAAAAAAAAAAAAAAAAAAAAAAAAAAAAAAAAAAAAAAAAAAAAAAAAAAAAAAAAAAAAAAAAAAAAAAAAAAAAAAAAAAAAAbZsq83uV/lfBVtTbZsq83uV/lfBVotu1as8s8nazaahvjmsKA85awAAAAAAAAAAAAAAAAAAAAAAAAAAQjtv81eE9hUeEuJuQjtv81eE9hUeEuLnoHW43Sr+k9B94R4A27OgAAAAAAAAAAAAAAAAAAAAAAAAAAAAAAAAAAAAAAAAAAAAAAAAAAAAAAAAAAAAAAAAAAAAAAAAAAAAAAAAAAAAAAAAAAAAAAAAAAAAAAAAAAAAAAAAADLaR81eS+zbHhKWJZbSPmryX2bY8JS5V+ipbpfdX343rNgPNGvAAAAAAAAAAAAAAAAAAUN4T3X9zb3J4G2vkobwnuv7m3uTwNtfIAAAAAAAAAAAAAAAAAAAAAAAAAAAAAAAAAAAAAAAAAAAAAAAAAAAAAAAAAAAAAAAAAAAAAAAAAAAAAAAAAAAAAAAAAAAAAAAAAAAAAAAAAAAAAAAAAAAAAAAAAAAAAAAAAAAAAAAAAAAAAAAAAAAAAAAAAAAAAAAAAAAAAAAAAAAAAAAAAAAAAAFDeE91/c29yeBtr5KG8J7r+5t7k8DbXyAAAAAAAAAAAAAAAAAAAV62q+b3NPyXgqFhVetqvm9zT8l4KhffDus0vLPOFZ0roY3/iWpgNkoAAAAAAAAAAAAAAAAAAAAAAAAAAAAAAAAAAAAAAAAAAAAAAAAAAAAAAAAAAAAAAAAAAAAAAAAAAAAAAAAAAAAAAAAAAAAAAAAAAAAAAAAAAAAAAAAAABtmyrze5X+V8FW1Ntmyrze5X+V8FWi27VqzyzydrNpqG+OawoDzlrAAAAAAAAAAAAAAAAAAAAAAAAAABCO2/zV4T2FR4S4m5CO2/zV4T2FR4S4uegdbjdKv6T0H3hHgDbs6AAAAAAAAAAAAAAAAAAAAAAAAAAAAAAAAAAAAAAAAAAAAAAAAAAAAAAAAAAAAAAAAAAAAAAAAAAAAAAAAAAAAAAAAAAAAAAAAAAAAAAAAAAAAAAAAAANs2Veb3K/yvgq2pts2Veb3K/yvgq0W3atWeWeTtZtNQ3xzWFAectYAAAAAAAAAAAAAAAAAAAAAAAAAAIR23+avCewqPCXE3IR23+avCewqPCXFz0DrcbpV/Seg+8I8AbdnQAAAAAAAAAAAAAAAAAAAAAAAAAAAAAAAAAAAAAAAAAAAAAAAAAAAAAAAAAAAAAAAAAAAAAAAAAAAAAAAAAAAAAAAAAAAAAAAAAAAAAAAAAAAAAAAAABltI+avJfZtjwlLEstpHzV5L7NseEpcq/RUt0vur78b1mwHmjXgAAAAAAAAAAAAAAAAAKG8J7r+5t7k8DbXyUN4T3X9zb3J4G2vkAAAAAAAAAAAAAAAAAAAAAAAAAAAAAAAAAAAAAAAAAAAAAAAAAAAAAAAAAAAAAAAAAAAAAAAAAAAAAAAAAAAAAAAAAAAAAAAAAAAAAAAAAAAAAAAAAAAAAAAAAAAAAAAAAAAAAAAAAAAAAAAAAAAAAAAAAAAAAAAAAAAAAAAAAAAAAAAAAAAAAAChvCe6/ube5PA218lDeE91/c29yeBtr5AAAAAAAAAAAAAAAAAAAK9bVfN7mn5LwVCwqvW1Xze5p+S8FQvvh3WaXlnnCs6V0Mb/xLUwGyUAAAAAAAAAAAAAAAAAAAAAAAAAAAAAAAAAAAAAAAAAAAAAAAAAAAAAAAAAAAAAAAAAAAAAAAAAAAAAAAAAAAAAAAAAAAAAAAAAAAAAAAAAAAAAAAAAAA2zZV5vcr/K+Cram2zZV5vcr/K+CrRbdq1Z5Z5O1m01DfHNYUB5y1gAAAAAAAAAAAAAAAAAAAAAAAAAAhHbf5q8J7Co8JcTchHbf5q8J7Co8JcXPQOtxulX9J6D7wjwBt2dAAAAAAAAAAAAAAAAAAAAAAAAAAAAAAAAAAAAAAAAAAAAAAAAAAAAAAAAAAAAAAAAAAAAAAAAAAAAAAAAAAAAAAAAAAAAAAAAAAAAAAAAAAAAAAAAAAG2bKvN7lf5XwVbU22bKvN7lf5XwVaLbtWrPLPJ2s2mob45rCgPOWsAAAAAAAAAAAAAAAAAAAAAAAAAAEI7b/NXhPYVHhLibkI7b/NXhPYVHhLi56B1uN0q/pPQfeEeANuzoAAAAAAAAAAAAAAAAAAAAAAAAAAAAAAAAAAAAAAAAAAAAAAAAAAAAAAAAAAAAAAAAAAAAAAAAAAAAAAAAAAAAAAAAAAAAAAAAAAAAAAAAAAAAAAAAAAy2kfNXkvs2x4SliWW0j5q8l9m2PCUuVfoqW6X3V9+N6zYDzRrwAAAAAAAAAAAAAAAAAFDeE91/c29yeBtr5KG8J7r+5t7k8DbXyAAAAAAAAAAAAAAAAAAAAAAAAAAAAAAAAAAAAAAAAAAAAAAAAAAAAAAAAAAAAAAAAAAAAAAAAAAAAAAAAAAAAAAAAAAAAAAAAAAAAAAAAAAAAAAAAAAAAAAAAAAAAAAAAAAAAAAAAAAAAAAAAAAAAAAAAAAAAAAAAAAAAAAAAAAAAAAAAAAAAAABQ3hPdf3Nvcngba+ShvCe6/ube5PA218gAAAAAAAAAAAAAAAAAAFetqvm9zT8l4KhYVXrar5vc0/JeCoX3w7rNLyzzhWdK6GN/wCJamA2SgAAAAAAAAAAAAAAAAAAAAAAAAAAAAAAAAAAAAAAAAAAAAAAAAAAAAAAAAAAAAAAAAAAAAAAAAAAAAAAAAAAAAAAAAAAAAAAAAAAAAAAAAAAAAAAAAAAG2bKvN7lf5XwVbU22bKvN7lf5XwVaLbtWrPLPJ2s2mob45rCgPOWsAAAAAAAAAAAAAAAAAAAAAAAAAAEI7b/ADV4T2FR4S4m5CO2/wA1eE9hUeEuLnoHW43Sr+k9B94R4A27OgAAAAAAAAAAAAAAAAAAAAAAAAAAAAAAAAAAAAAAAAAAAAAAAAAAAAAAAAAAAAAAAAAAAAAAAAAAAAAAAAAAAAAAAAAAAAAAAAAAAAAAAAAAAAAAAAADbNlXm9yv8r4KtqbbNlXm9yv8r4KtFt2rVnlnk7WbTUN8c1hQHnLWAAAAAAAAAAAAAAAAAAAAAAAAAACEdt/mrwnsKjwlxNyEdt/mrwnsKjwlxc9A63G6Vf0noPvCPAG3Z0AAAAAAAAAAAAAAAAAAAAAAAAAAAAAAAAAAAAAAAAAAAAAAAAAAAAAAAAAAAAAAAAAAAAAAAAAAAAAAAAAAAAAAAAAAAAAAAAAAAAAAAAAAAAAAAAAAZbSPmryX2bY8JSxLLaR81eS+zbHhKXKv0VLdL7q+/G9ZsB5o14AAAAAAAAAAAAAAAAAChvCe6/ube5PA218lDeE91/c29yeBtr5AAAAAAAAAAAAAAAAAAAAAAAAAAAAAAAAAAAAAAAAAAAAAAAAAAAAAAAAAAAAAAAAAAAAAAAAAAAAAAAAAAAAAAAAAAAAAAAAAAAAAAAAAAAAAAAAAAAAAAAAAAAAAAAAAAAAAAAAAAAAAAAAAAAAAAAAAAAAAAAAAAAAAAAAAAAAAAAAAAAAAAAobwnuv7m3uTwNtfJQ3hPdf3Nvcngba+QAAAAAAAAAAAAAAAAAACvW1Xze5p+S8FQsKr1tV83uafkvBUL74d1ml5Z5wrOldDG/8S1MBslAAAAAAAAAAAAAAAAAAAAAAAAAAAAAAAAAAAAAAAAAAAAAAAAAAAAAAAAAAAAAAAAAAAAAAAAAAAAAAAAAAAAAAAAAAAAAAAAAAAAAAAAAAAAAAAAAAANs2Veb3K/yvgq2pts2Veb3K/wAr4KtFt2rVnlnk7WbTUN8c1hQHnLWAAAAAAAAAAAAAAAAAAAAAAAAAACEdt/mrwnsKjwlxNyEdt/mrwnsKjwlxc9A63G6Vf0noPvCPAG3Z0AAAAAAAAAAAAAAAAAAAAAAAAAAAAAAAAAAAAAAAAAAAAAAAAAAAAAAAAAAAAAAAAAAAAAAAAAAAAAAAAAAAAAAAAAAAAAAAAAAAAAAAAAAAAAAAAAAbZsq83uV/lfBVtTbZsq83uV/lfBVotu1as8s8nazaahvjmsKA85awAAAAAAAAAAAAAAAAAAAAAAAAAAQjtv8ANXhPYVHhLibkI7b/ADV4T2FR4S4uegdbjdKv6T0H3hHgDbs6AAAAAAAAAAAAAAAAAAAAAAAAAAAAAAAAAAAAAAAAAAAAAAAAAAAAAAAAAAAAAAAAAAAAAAAAAAAAAAAAAAAAAAAAAAAAAAAAAAAAAAAAAAAAAAAAAAMtpHzV5L7NseEpYlltI+avJfZtjwlLlX6Klul91ffjes2A80a8AAAAAAAAAAAAAAAAABQ3hPdf3Nvcngba+ShvCe6/ube5PA218gAAAAAAAAAAAAAAAAAAAAAAAAAAAAAAAAAAAAAAAAAAAAAAAAAAAAAAAAAAAAAAAAAAAAAAAAAAAAAAAAAAAAAAAAAAAAAAAAAAAAAAAAAAAAAAAAAAAAAAAAAAAAAAAAAAAAAAAAAAAAAAAAAAAAAAAAAAAAAAAAAAAAAAAAAAAAAAAAAAAAAAUN4T3X9zb3J4G2vkobwnuv7m3uTwNtfIAAAAAAAAAAAAAAAAAABXrar5vc0/JeCoWFV62q+b3NPyXgqF98O6zS8s84VnSuhjf+JamA2SgAAAAAAAAAAAAAAAAAAAAAAAAAAAAAAAAAAAAAAAAAAAAAAAAAAAAAAAAAAAAAAAAAAAAAAAAAAAAAAAAAAAAAAAAAAAAAAAAAAAAAAAAAAAAAAAAAAG2bKvN7lf5XwVbU22bKvN7lf5XwVaLbtWrPLPJ2s2mob45rCgPOWsAAAAAAAAAAAAAAAAAAAAAAAAAAEI7b/NXhPYVHhLibkI7b/NXhPYVHhLi56B1uN0q/pPQfeEeANuzoAAAAAAAAAAAAAAAAAAAAAAAAAAAAAAAAAAAAAAAAAAAAAAAAAAAAAAAAAAAAAAAAAAAAAAAAAAAAAAAAAAAAAAAAAAAAAAAAAAAAAAAAAAAAAAAAAA2zZV5vcr/K+Cram2zZV5vcr/ACvgq0W3atWeWeTtZtNQ3xzWFAectYAAAAAAAAAAAAAAAAAAAAAAAAAAIR23+avCewqPCXE3IR23+avCewqPCXFz0DrcbpV/Seg+8I8AbdnQAAAAAAAAAAAAAAAAAAAAAAAAAAAAAAAAAAAAAAAAAAAAAAAAAAAAAAAAAAAAAAAAAAAAAAAAAAAAAAAAAAAAAAAAAAAAAAAAAAAAAAAAAAAAAAAAABltI+avJfZtjwlLEstpHzV5L7NseEpcq/RUt0vur78b1mwHmjXgAAAAAAAAAAAAAAAAAKG8J7r+5t7k8DbXyUN4T3X9zb3J4G2vkAAAAAAAAAAAAAAAAAAAAAAAAAAAAAAAAAAAAAAAAAAAAAAAAAAAAAAAAAAAAAAAAAAAAAAAAAAAAAAAAAAAAAAAAAAAAAAAAAAAAAAAAAAAAAAAAAAAAAAAAAAAAAAAAAAAAAAAAAAAAAAAAAAAAAAAAAAAAAAAAAAAAAAAAAAAAAAAAAAAAAAChvCe6/ube5PA218lDeE91/c29yeBtr5AAAAAAAAAAAAAAAAAAAK9bVfN7mn5LwVCwqvW1Xze5p+S8FQvvh3WaXlnnCs6V0Mb/wAS1MBslAAAAAAAAAAAAAAAAAAAAAAAAAAAAAAAAAAAAAAAAAAAAAAAAAAAAAAAAAAAAAAAAAAAAAAAAAAAAAAAAAAAAAAAAAAAAAAAAAAAAAAAAAAAAAAAAAAANs2Veb3K/wAr4KtqbbNlXm9yv8r4KtFt2rVnlnk7WbTUN8c1hQHnLWAAAAAAAAAAAAAAAAAAAAAAAAAACEdt/mrwnsKjwlxNyEdt/mrwnsKjwlxc9A63G6Vf0noPvCPAG3Z0AAAAAAAAAAAAAAAAAAAAAAAAAAAAAAAAAAAAAAAAAAAAAAAAAAAAAAAAAAAAAAAAAAAAAAAAAAAAAAAAAAAAAAAAAAAAAAAAAAAAAAAAAAAAAAAAAAbZsq83uV/lfBVtTbZsq83uV/lfBVotu1as8s8nazaahvjmsKA85awAAAAAAAAAAAAAAAAAAAAAAAAAAQjtv81eE9hUeEuJuQjtv81eE9hUeEuLnoHW43Sr+k9B94R4A27OgAAAAAAAAAAAAAAAAAAAAAAAAAAAAAAAAAAAAAAAAAAAAAAAAAAAAAAAAAAAAAAAAAAAAAAAAAAAAAAAAAAAAAAAAAAAAAAAAAAAAAAAAAAAAAAAAADLaR81eS+zbHhKWJZbSPmryX2bY8JS5V+ipbpfdX343rNgPNGvAAAAAAAAAAAAAAAAAAUN4T3X9zb3J4G2vkobwnuv7m3uTwNtfIAAAAAAAAAAAAAAAAAAAAAAAAAAAAAAAAAAAAAAAAAAAAAAAAAAAAAAAAAAAAAAAAAAAAAAAAAAAAAAAAAAAAAAAAAAAAAAAAAAAAAAAAAAAAAAAAAAAAAAAAAAAAAAAAAAAAAAAAAAAAAAAAAAAAAAAAAAAAAAAAAAAAAdbNMfhcqy3FZhmF6mxg8LaqvXrtfRRRTG+Zn8UKV6+26a017qLxK0RVjcuwN25yeFw+Bieqr/AGqqq6fLRPZ3UzERHTv3bwXdFG6tle22nD9X8XN+V3cfdGcUzd97lN+/1Ol2Nnm3jWOiNQRletq8ZmWX27nJYqxjaZ6qw/bmmqry0zHc1b9/qb94LuDr5bjcNmWX4bHYC9RfwmJt03rN2ieauiqN8THrxLsAAACtvCI284vTOaXtMaMrtU5laiIxmOqpivkKpjfxKInmmrd0zO+I6N2/fuiXKdG7aNc4SnNrd3PL2HvRx7d3F5lyMVxPRNNNVcTu7UxG4F7BQq9qja1sjzixbzjGZrYiqd9FjH3eqsNeiOmKZmZp9fizEx6i3OxvaNgdpWlIzLDW4w2OsVRaxmF42/krm7fExPZpmOeJ9eOmJBvgAAAAAKG8J7r+5t7k8DbXyUN4T3X9zb3J4G2vkAAAAAAAAAAAAAAAAAAAr1tV83uafkvBULCoG2nUUzrjMpmmJn/pdj7lQvfh6eq00vLPOEO21E19XFGJ6v8ArRx3+To7in3jk6O4p95su0rM2UsToDv8nR3FPvHJ0dxT7x2jNlLE6A7/ACdHcU+8cnR3FPvHaM2UsToDv8nR3FPvHJ0dxT7x2jNlLE6A7/J0dxT7xydHcU+8dozZSxOgO/ydHcU+8cnR3FPvHaM2UsToDv8AJ0dxT7xydHcU+8dozZSxOgO/ydHcU+8cnR3FPvHaM2UsToDv8nR3FPvHJ0dxT7x2jNlLE6A7/J0dxT7xydHcU+8dozZSxOgO/wAnR3FPvHJ0dxT7x2jNlLE6A7/J0dxT7xydHcU+8dozZSxOgO/ydHcU+8cnR3FPvHaM2UsToDv8nR3FPvHJ0dxT7x2jNlLE6A7/ACdHcU+8cnR3FPvHaM2UsToDv8nR3FPvHJ0dxT7x2jNlLE6A7/J0dxT7xydHcU+8dozZSxOgO/ydHcU+8cnR3FPvHaM2UsToDv8AJ0dxT7xydHcU+8dozZSxOgO/ydHcU+8cnR3FPvHaM2UsToDv8nR3FPvHJ0dxT7x2jNlLE6A7/J0dxT7xydHcU+8dozZSxOgO/wAnR3FPvHJ0dxT7x2jNlLE6A7/J0dxT7xydHcU+8dozZSxOgO/ydHcU+8cnR3FPvHaM2UsToDv8nR3FPvHJ0dxT7x2jNlLE6A7/ACdHcU+8cnR3FPvHaM2UsToDv8nR3FPvHJ0dxT7x2jNlLE6A7/J0dxT7xydHcU+8dozZSxOgO/ydHcU+8cnR3FPvHaM2UsToDv8AJ0dxT7xydHcU+8dozZSxOgO/ydHcU+8cnR3FPvHaM2UsToDv8nR3FPvHJ0dxT7x2jNlLE6A7/J0dxT7xydHcU+8dozZSxOgO/wAnR3FPvHJ0dxT7x2jNlLE6A7/J0dxT7xydHcU+8dozZSxOgO/ydHcU+8cnR3FPvHaM2UsToDv8nR3FPvHJ0dxT7x2jNlLE6A7/ACdHcU+8cnR3FPvHaM2UsToDv8nR3FPvHJ0dxT7x2jNlLE6A7/J0dxT7xydHcU+8dozZSxOgO/ydHcU+8cnR3FPvHaM2UsToDv8AJ0dxT7xydHcU+8dozZSxOgO/ydHcU+8cnR3FPvHaM2UsToDv8nR3FPvHJ0dxT7x2jNlLE6A7/J0dxT7xydHcU+8dozZSxOgO/wAnR3FPvHJ0dxT7x2jNlLE6A7/J0dxT7xydHcU+8dozZSxOgO/ydHcU+8cnR3FPvHaM2UsToDv8nR3FPvHJ0dxT7x2jNlLE6A7/ACdHcU+8cnR3FPvHaM2UsToDv8nR3FPvHJ0dxT7x2jNlLE6A7/J0dxT7xydHcU+8dozZSxOgO/ydHcU+8cnR3FPvHaM2UsToDv8AJ0dxT7xydHcU+8dozZSxOgO/ydHcU+8cnR3FPvHaM2UsToDv8nR3FPvHJ0dxT7x2jNlLE6A7/J0dxT7xydHcU+8dozZSxOg2zZV5vcr/ACvgq2C5OjuKfebTsxopjXGWzFMRP/V7H3KtFt0//wCas8s8nSq6OpUKyjS7X8TCeQHnS7AAAAAAAAAAAAAAAAAAAAAAAAAAEI7b/NXhPYVHhLibkJbbqaqtV4SYpmf/AEVHRH3S4uegtbjdKB0lEzUdUbUdj65OvuKveOTr7ir3m3Z7J0tj5H1ydfcVe8cnX3FXvBk6Wx8j65OvuKveOTr7ir3gydLY+R9cnX3FXvHJ19xV7wZOlsfI+uTr7ir3jk6+4q94MnS2PkfXJ19xV7xydfcVe8GTpbHyPrk6+4q945OvuKveDJ0tj5H1ydfcVe8cnX3FXvBk6Wx8j65OvuKveOTr7ir3gydLY+R9cnX3FXvHJ19xV7wZOlsfI+uTr7ir3jk6+4q94MnS2PkfXJ19xV7xydfcVe8GTpbHyPrk6+4q945OvuKveDJ0tj5H1ydfcVe8cnX3FXvBk6Wx8j65OvuKveOTr7ir3gydLY+R9cnX3FXvHJ19xV7wZOlsfI+uTr7ir3jk6+4q94MnS2PkfXJ19xV7xydfcVe8GTpbHyPrk6+4q945OvuKveDJ0tj5H1ydfcVe8cnX3FXvBk6Wx8j65OvuKveOTr7ir3gydLY+R9cnX3FXvHJ19xV7wZOlsfI+uTr7ir3jk6+4q94MnS2PkfXJ19xV7xydfcVe8GTpbHyPrk6+4q945OvuKveDJ0tj5H1ydfcVe8cnX3FXvBk6Wx8j65OvuKveOTr7ir3gydLY+R9cnX3FXvHJ19xV7wZOlsfI+uTr7ir3jk6+4q94MnS2PkfXJ19xV7xydfcVe8GTpbHyPrk6+4q945OvuKveDJ0tj5H1ydfcVe8cnX3FXvBk6Wx8j65OvuKveOTr7ir3gydLY+R9cnX3FXvHJ19xV7wZOlsfI+uTr7ir3jk6+4q94MnS2PkfXJ19xV7xydfcVe8GTpbHyPrk6+4q945OvuKveDJ0tj5H1ydfcVe8cnX3FXvBk6Wx8j65OvuKveOTr7ir3gydLY+R9cnX3FXvHJ19xV7wZOlsfI+uTr7ir3jk6+4q94MnS2PkfXJ19xV7xydfcVe8GTpbHyPrk6+4q945OvuKveDJ0tj5H1ydfcVe8cnX3FXvBk6Wx8j65OvuKveOTr7ir3gydLY+R9cnX3FXvHJ19xV7wZOlsfI+uTr7ir3jk6+4q94MnS2PkfXJ19xV7xydfcVe8GTpbHyPrk6+4q945OvuKveDJ0tj5H1ydfcVe8cnX3FXvBk6Wx8j65OvuKveOTr7ir3gydLY+R9cnX3FXvHJ19xV7wZOlsfI+uTr7ir3jk6+4q94MnS2PkfXJ19xV7xydfcVe8GTpbHyPrk6+4q945OvuKveDJ0tj5H1ydfcVe8cnX3FXvBk6Wx8j65OvuKveOTr7ir3gydLY+R9cnX3FXvHJ19xV7wZOlsfLbNlXm9yv8r4KtqvJ19xV7zbNldFUa9yuZpmI/6vY+5Votu1as8s8naz0KUVtD/n/sc1gwHnLVAAAAAAAAAAAAAAAAAAAAAAAAAACEdt/mrwnsKjwlxNyEdt/mrwnsKjwlxc9A63G6Vf0noPvCPAG3Z0AAAAAAAAAAAAAAAAAAAAAAAAAAAAAAAAAAAAAAAAAAAAAAAAAAAAAAAAAAAAAAAAAAAAAAAAAAAAAAAAAAAAAAAAAAAAAAAAAAAAAAAAAAAAAAAAAAZbSPmryX2bY8JSxLLaR81eS+zbHhKXKv0VLdL7q+/G9ZsB5o14AAAAAAAAAAAAAAAAAChvCe6/ube5PA218lDeE91/c29yeBtr5AAAAAAAAAAAAAAAAAAAAAAAAAAAAAAAAAAAAAAAAAAAAAAAAAAAAAAAAAAAAAAAAAAAAAAAAAAAAAAAAAAAAAAAAAAAAAAAAAAAAAAAAAAAAAAAAAAAAAAAAAAAAAAAAAAAAAAAAAAAAAAAAAAAAAAAAAAAAAAAAAAAAAgnhiZ/cyrZfZy7D1zTXmuMos17p3b7VETXV8aKI9aZatwKNLYenKc61TftU1Yqu/1Bh66o57dFNNNVcx/imqmPauDhzXaosaMtRPlaqsZVMerEWYj98t94IlEUbGsLMdNeMv1T8KI/2BNKq3DX0rhrdnJNVYe1TRiLl2cBiq6Y3cp5Warcz6sRTXG/tbo7C1KDeGNbpr2Q01THPRmViqPX4tcf7g/eB/n1zNtlM4HEVzVcyrGXMNRvnfPJ1RFynv11R60JxVh4DtyZyjVtvf5Wm/h6o9eabn8IWeAdDUGZW8myHMs0vRvtYLDXcTVHbiimap/c77Sdt12qzsi1fVTO6Zy29T+KaZif3gphsPyTxwNtGXxncdVWrl+5mON48b4u8XfXMTHZiqvixMdqZegsRERERG6I7Ck3Avoivavj5npoyi9VH52zH+67ING22aVw2r9mmeZfftU14i3h68ThapjnovUUzVTMT2N+7iz6lUqscD3PrmWbVfEvjz1Pm2FuWpo380124m5TV68RTXHtpXeu26btqu3XG+mumaZj1JeefB2uTa21aVqpndM4mqn8U264n94PQ4AAGsa117pnRHUf0U5pRl/VnH5DjWrlfH4nF430lM7t3Gp6e2DZxGPj9bNPTRZ/Rb/zDx+tmnpos/ot/wCYCrfCe6/ube5PA218nnvt51HlOptsGY5zkeMpxeW3ep+JfiiqmJ4tqiKuaqInmmJ7C3Xj9bNPTRZ/Rb/zAScIx8frZp6aLP6Lf+YeP1s09NFn9Fv/ADAScIx8frZp6aLP6Lf+YeP1s09NFn9Fv/MBJwjHx+tmnpos/ot/5h4/WzT00Wf0W/8AMBJwjHx+tmnpos/ot/5h4/WzT00Wf0W/8wEnCMfH62aemiz+i3/mHj9bNPTRZ/Rb/wAwEnCMfH62aemiz+i3/mHj9bNPTRZ/Rb/zAScIx8frZp6aLP6Lf+YeP1s09NFn9Fv/ADAScIx8frZp6aLP6Lf+YeP1s09NFn9Fv/MBJwjHx+tmnpos/ot/5h4/WzT00Wf0W/8AMBJyB9pvm3zL8l4KhtXj9bNPTRZ/Rb/zER672n6OzLVeOxeBzq3dw9zicWuLN2N+63TE9NO/piVz0HW0Kq0UppzER1f+/wDP/YfNP+HaGreOBpf0Vo/NXPmnjgaX9FaPzVz5rV3yz+JR4w59UtpGreOBpf0Vo/NXPmnjgaX9FaPzVz5pfLP4lHjB1S2kat44Gl/RWj81c+aeOBpf0Vo/NXPml8s/iUeMHVLaRq3jgaX9FaPzVz5p44Gl/RWj81c+aXyz+JR4wdUtpGreOBpf0Vo/NXPmnjgaX9FaPzVz5pfLP4lHjB1S2kat44Gl/RWj81c+aeOBpf0Vo/NXPml8s/iUeMHVLaRq3jgaX9FaPzVz5p44Gl/RWj81c+aXyz+JR4wdUtpGreOBpf0Vo/NXPmnjgaX9FaPzVz5pfLP4lHjB1S2kat44Gl/RWj81c+aeOBpf0Vo/NXPml8s/iUeMHVLaRq3jgaX9FaPzVz5p44Gl/RWj81c+aXyz+JR4wdUtpGreOBpf0Vo/NXPmnjgaX9FaPzVz5pfLP4lHjB1S2kat44Gl/RWj81c+aeOBpf0Vo/NXPml8s/iUeMHVLaRq3jgaX9FaPzVz5p44Gl/RWj81c+aXyz+JR4wdUtpGreOBpf0Vo/NXPmnjgaX9FaPzVz5pfLP4lHjB1S2kat44Gl/RWj81c+aeOBpf0Vo/NXPml8s/iUeMHVLaRq3jgaX9FaPzVz5p44Gl/RWj81c+aXyz+JR4wdUtpGreOBpf0Vo/NXPmnjgaX9FaPzVz5pfLP4lHjB1S2kat44Gl/RWj81c+aeOBpf0Vo/NXPml8s/iUeMHVLaRq3jgaX9FaPzVz5p44Gl/RWj81c+aXyz+JR4wdUtpGreOBpf0Vo/NXPmnjgaX9FaPzVz5pfLP4lHjB1S2kat44Gl/RWj81c+aeOBpf0Vo/NXPml8s/iUeMHVLaRq3jgaX9FaPzVz5p44Gl/RWj81c+aXyz+JR4wdUtpGreOBpf0Vo/NXPmnjgaX9FaPzVz5pfLP4lHjB1S2kat44Gl/RWj81c+aeOBpf0Vo/NXPml8s/iUeMHVLaRq3jgaX9FaPzVz5p44Gl/RWj81c+aXyz+JR4wdUtpGreOBpf0Vo/NXPmnjgaX9FaPzVz5pfLP4lHjB1S2kat44Gl/RWj81c+aeOBpf0Vo/NXPml8s/iUeMHVLaRq3jgaX9FaPzVz5p44Gl/RWj81c+aXyz+JR4wdUtpGreOBpf0Vo/NXPmnjgaX9FaPzVz5pfLP4lHjB1S2kat44Gl/RWj81c+aeOBpf0Vo/NXPml8s/iUeMHVLaRq3jgaX9FaPzVz5p44Gl/RWj81c+aXyz+JR4wdUtpGreOBpf0Vo/NXPmnjgaX9FaPzVz5pfLP4lHjB1S2kat44Gl/RWj81c+aeOBpf0Vo/NXPml8s/iUeMHVLaRq3jgaX9FaPzVz5p44Gl/RWj81c+aXyz+JR4wdUtpGreOBpf0Vo/NXPmnjgaX9FaPzVz5pfLP4lHjB1S2kat44Gl/RWj81c+aeOBpf0Vo/NXPml8s/iUeMHVLaRq3jgaX9FaPzVz5p44Gl/RWj81c+aXyz+JR4wdUtpGreOBpf0Vo/NXPmnjgaX9FaPzVz5pfLP4lHjB1S2kat44Gl/RWj81c+aeOBpf0Vo/NXPml8s/iUeMHVLaRq3jgaX9FaPzVz5p44Gl/RWj81c+aXyz+JR4wdUtpGreOBpf0Vo/NXPmnjgaX9FaPzVz5pfLP4lHjB1S2kat44Gl/RWj81c+aeOBpf0Vo/NXPml8s/iUeMHVLaRq3jgaX9FaPzVz5p44Gl/RWj81c+aXyz+JR4wdUtpGreOBpf0Vo/NXPmnjgaX9FaPzVz5pfLP4lHjB1S2kat44Gl/RWj81c+aeOBpf0Vo/NXPml8s/iUeMHVLaRq3jgaX9FaPzVz5p44Gl/RWj81c+aXyz+JR4wdUtpGreOBpf0Vo/NXPmnjgaX9FaPzVz5pfLP4lHjB1S2kat44Gl/RWj81c+aeOBpf0Vo/NXPml8s/iUeMHVLaRq3jgaX9FaPzVz5p44Gl/RWj81c+aXyz+JR4wdUtpGreOBpf0Vo/NXPmnjgaX9FaPzVz5pfLP4lHjB1S2kat44Gl/RWj81c+aeOBpf0Vo/NXPml8s/iUeMHVLaRq3jgaX9FaPzVz5p44Gl/RWj81c+aXyz+JR4wdUtpGreOBpf0Vo/NXPmnjgaX9FaPzVz5pfLP4lHjB1S2kat44Gl/RWj81c+aeOBpf0Vo/NXPml8s/iUeMHVLaRq3jgaX9FaPzVz5p44Gl/RWj81c+aXyz+JR4wdUtpGreOBpf0Vo/NXPmnjgaX9FaPzVz5pfLP4lHjB1S2kat44Gl/RWj81c+aeOBpf0Vo/NXPml8s/iUeMHVLaRq3jgaX9FaPzVz5p44Gl/RWj81c+aXyz+JR4wdUtpbRsy82+W/lfBVou8cDS/orR+aufNZ/Qm0/R2W6rwOLx2dW7WHt8fjVzZuzu326ojop39MwjWy11FKz1kRTjr6p/9jY/YietaoRj4/WzT00Wf0W/8w8frZp6aLP6Lf8AmMI6pOEY+P1s09NFn9Fv/MPH62aemiz+i3/mAk4Rj4/WzT00Wf0W/wDMPH62aemiz+i3/mAk4Rj4/WzT00Wf0W/8w8frZp6aLP6Lf+YCThGPj9bNPTRZ/Rb/AMw8frZp6aLP6Lf+YCThGPj9bNPTRZ/Rb/zDx+tmnpos/ot/5gJOEY+P1s09NFn9Fv8AzDx+tmnpos/ot/5gJOEY+P1s09NFn9Fv/MPH62aemiz+i3/mAk4Rj4/WzT00Wf0W/wDMPH62aemiz+i3/mAk4Rj4/WzT00Wf0W/8w8frZp6aLP6Lf+YCThGPj9bNPTRZ/Rb/AMw8frZp6aLP6Lf+YCThGPj9bNPTRZ/Rb/zDx+tmnpos/ot/5gJOEY+P1s09NFn9Fv8AzDx+tmnpos/ot/5gJOEY+P1s09NFn9Fv/MPH62aemiz+i3/mAk5De2TzT4X2HT8utlvH62aemiz+i3/mIy2m7VtFZxn2HxGW55bv2acNTbmqLF2N1UV1zu56Y7EwtehqyhV2mKVOeqOqf5fNL+HENW8cDS/orR+aufNPHA0v6K0fmrnzWvvln8Sjxhz6pbSNW8cDS/orR+aufNPHA0v6K0fmrnzS+WfxKPGDqltI1bxwNL+itH5q5808cDS/orR+aufNL5Z/Eo8YOqW0jVvHA0v6K0fmrnzTxwNL+itH5q580vln8Sjxg6pbSNW8cDS/orR+aufNPHA0v6K0fmrnzS+WfxKPGDqltI1bxwNL+itH5q5808cDS/orR+aufNL5Z/Eo8YOqW0jVvHA0v6K0fmrnzTxwNL+itH5q580vln8Sjxg6pbSNW8cDS/orR+aufNPHA0v6K0fmrnzS+WfxKPGDqltI1bxwNL+itH5q5808cDS/orR+aufNL5Z/Eo8YOqW0jVvHA0v6K0fmrnzTxwNL+itH5q580vln8Sjxg6pbSNW8cDS/orR+aufNPHA0v6K0fmrnzS+WfxKPGDqltI1bxwNL+itH5q5808cDS/orR+aufNL5Z/Eo8YOqW0jVvHA0v6K0fmrnzTxwNL+itH5q580vln8Sjxg6pbSNW8cDS/orR+aufNPHA0v6K0fmrnzS+WfxKPGDqltI1bxwNL+itH5q5808cDS/orR+aufNL5Z/Eo8YOqW0jVvHA0v6K0fmrnzTxwNL+itH5q580vln8Sjxg6pbSNW8cDS/orR+aufNPHA0v6K0fmrnzS+WfxKPGDqltI1bxwNL+itH5q5808cDS/orR+aufNL5Z/Eo8YOqW0jVvHA0v6K0fmrnzTxwNL+itH5q580vln8Sjxg6pbSNW8cDS/orR+aufNPHA0v6K0fmrnzS+WfxKPGDqltI1bxwNL+itH5q5808cDS/orR+aufNL5Z/Eo8YOqW0jVvHA0v6K0fmrnzTxwNL+itH5q580vln8Sjxg6pbSNW8cDS/orR+aufNPHA0v6K0fmrnzS+WfxKPGDqltI1bxwNL+itH5q5808cDS/orR+aufNL5Z/Eo8YOqW0jVvHA0v6K0fmrnzTxwNL+itH5q580vln8Sjxg6pbSNW8cDS/orR+aufNPHA0v6K0fmrnzS+WfxKPGDqltI1bxwNL+itH5q5808cDS/orR+aufNL5Z/Eo8YOqW0jVvHA0v6K0fmrnzTxwNL+itH5q580vln8Sjxg6pbSNW8cDS/orR+aufNPHA0v6K0fmrnzS+WfxKPGDqltI1bxwNL+itH5q5808cDS/orR+aufNL5Z/Eo8YOqW0jVvHA0v6K0fmrnzTxwNL+itH5q580vln8Sjxg6pbSNW8cDS/orR+aufNPHA0v6K0fmrnzS+WfxKPGDqltI1bxwNL+itH5q5808cDS/orR+aufNL5Z/Eo8YOqW0jVvHA0v6K0fmrnzTxwNL+itH5q580vln8Sjxg6pbSNW8cDS/orR+aufNPHA0v6K0fmrnzS+WfxKPGDqltI1bxwNL+itH5q5808cDS/orR+aufNL5Z/Eo8YOqW0jVvHA0v6K0fmrnzTxwNL+itH5q580vln8Sjxg6pbSNW8cDS/orR+aufNPHA0v6K0fmrnzS+WfxKPGDqltI1bxwNL+itH5q5808cDS/orR+aufNL5Z/Eo8YOqW0jVvHA0v6K0fmrnzTxwNL+itH5q580vln8Sjxg6pbSNW8cDS/orR+aufNPHA0v6K0fmrnzS+WfxKPGDqltI1bxwNL+itH5q5808cDS/orR+aufNL5Z/Eo8YOqW0jVvHA0v6K0fmrnzTxwNL+itH5q580vln8Sjxg6pbSNW8cDS/orR+aufNPHA0v6K0fmrnzS+WfxKPGDqltI1bxwNL+itH5q5808cDS/orR+aufNL5Z/Eo8YOqW0jVvHA0v6K0fmrnzTxwNL+itH5q580vln8Sjxg6pbSNW8cDS/orR+aufNPHA0v6K0fmrnzS+WfxKPGDqltI1bxwNL+itH5q5808cDS/orR+aufNL5Z/Eo8YOqW0jVvHA0v6K0fmrnzTxwNL+itH5q580vln8Sjxg6pbSNW8cDS/orR+aufNPHA0v6K0fmrnzS+WfxKPGDqltI1bxwNL+itH5q5808cDS/orR+aufNL5Z/Eo8YOqW0jVvHA0v6K0fmrnzTxwNL+itH5q580vln8Sjxg6pbSNW8cDS/orR+aufNPHA0v6K0fmrnzS+WfxKPGDqltI1bxwNL+itH5q5808cDS/orR+aufNL5Z/Eo8YOqW0jVvHA0v6K0fmrnzTxwNL+itH5q580vln8Sjxg6pbSNW8cDS/orR+aufNPHA0v6K0fmrnzS+WfxKPGDqltI1bxwNL+itH5q5808cDS/orR+aufNL5Z/Eo8YOqW0jVvHA0v6K0fmrnzTxwNL+itH5q580vln8Sjxg6pbS2jZl5t8t/K+CrRd44Gl/RWj81c+az+hNp+jst1XgcXjs6t2sPb4/Grmzdndvt1RHRTv6ZhGtlrqKVnrIinHX1T/AOxsfsRPWtUIx8frZp6aLP6Lf+YeP1s09NFn9Fv/ADGEdUnCMfH62aemiz+i3/mHj9bNPTRZ/Rb/AMwEnCMfH62aemiz+i3/AJh4/WzT00Wf0W/8wEnCMfH62aemiz+i3/mHj9bNPTRZ/Rb/AMwEnCMfH62aemiz+i3/AJh4/WzT00Wf0W/8wEnCMfH62aemiz+i3/mHj9bNPTRZ/Rb/AMwEnCMfH62aemiz+i3/AJh4/WzT00Wf0W/8wEnCMfH62aemiz+i3/mHj9bNPTRZ/Rb/AMwEnCMfH62aemiz+i3/AJh4/WzT00Wf0W/8wEnCMfH62aemiz+i3/mHj9bNPTRZ/Rb/AMwEnCMfH62aemiz+i3/AJh4/WzT00Wf0W/8wEnCMfH62aemiz+i3/mHj9bNPTRZ/Rb/AMwEnCMfH62aemiz+i3/AJh4/WzT00Wf0W/8wEnCMfH62aemiz+i3/mHj9bNPTRZ/Rb/AMwEnIW21WeU1ThZ427/ANFRHR9vcZvx+tmnpos/ot/5iMtpu1bRWcZ9h8RlueW79mnDU25qixdjdVFdc7uemOxMLXoaso1dpilTnqjqn+XKuqqNbR7NKOuHS6m+37x1N9v3mveOBpf0Vo/NXPmnjgaX9FaPzVz5rYX2z+JR4wh3Cpw82w9Tfb946m+37zXvHA0v6K0fmrnzTxwNL+itH5q580vtn8SjxguFTh5th6m+37x1N9v3mveOBpf0Vo/NXPmnjgaX9FaPzVz5pfbP4lHjBcKnDzbD1N9v3jqb7fvNe8cDS/orR+aufNPHA0v6K0fmrnzS+2fxKPGC4VOHm2Hqb7fvHU32/ea944Gl/RWj81c+aeOBpf0Vo/NXPml9s/iUeMFwqcPNsPU32/eOpvt+817xwNL+itH5q5808cDS/orR+aufNL7Z/Eo8YLhU4ebYepvt+8dTfb95r3jgaX9FaPzVz5p44Gl/RWj81c+aX2z+JR4wXCpw82w9Tfb946m+37zXvHA0v6K0fmrnzTxwNL+itH5q580vtn8SjxguFTh5th6m+37x1N9v3mveOBpf0Vo/NXPmnjgaX9FaPzVz5pfbP4lHjBcKnDzbD1N9v3jqb7fvNe8cDS/orR+aufNPHA0v6K0fmrnzS+2fxKPGC4VOHm2Hqb7fvHU32/ea944Gl/RWj81c+aeOBpf0Vo/NXPml9s/iUeMFwqcPNsPU32/eOpvt+817xwNL+itH5q5808cDS/orR+aufNL7Z/Eo8YLhU4ebYepvt+8dTfb95r3jgaX9FaPzVz5p44Gl/RWj81c+aX2z+JR4wXCpw82w9Tfb946m+37zXvHA0v6K0fmrnzTxwNL+itH5q580vtn8SjxguFTh5th6m+37x1N9v3mveOBpf0Vo/NXPmnjgaX9FaPzVz5pfbP4lHjBcKnDzbD1N9v3jqb7fvNe8cDS/orR+aufNPHA0v6K0fmrnzS+2fxKPGC4VOHm2Hqb7fvHU32/ea944Gl/RWj81c+aeOBpf0Vo/NXPml9s/iUeMFwqcPNsPU32/eOpvt+817xwNL+itH5q5808cDS/orR+aufNL7Z/Eo8YLhU4ebYepvt+8dTfb95r3jgaX9FaPzVz5p44Gl/RWj81c+aX2z+JR4wXCpw82w9Tfb946m+37zXvHA0v6K0fmrnzTxwNL+itH5q580vtn8SjxguFTh5th6m+37x1N9v3mveOBpf0Vo/NXPmnjgaX9FaPzVz5pfbP4lHjBcKnDzbD1N9v3jqb7fvNe8cDS/orR+aufNPHA0v6K0fmrnzS+2fxKPGC4VOHm2Hqb7fvHU32/ea944Gl/RWj81c+aeOBpf0Vo/NXPml9s/iUeMFwqcPNsPU32/eOpvt+817xwNL+itH5q5808cDS/orR+aufNL7Z/Eo8YLhU4ebYepvt+8dTfb95r3jgaX9FaPzVz5p44Gl/RWj81c+aX2z+JR4wXCpw82w9Tfb946m+37zXvHA0v6K0fmrnzTxwNL+itH5q580vtn8SjxguFTh5th6m+37x1N9v3mveOBpf0Vo/NXPmnjgaX9FaPzVz5pfbP4lHjBcKnDzbD1N9v3jqb7fvNe8cDS/orR+aufNPHA0v6K0fmrnzS+2fxKPGC4VOHm2Hqb7fvHU32/ea944Gl/RWj81c+aeOBpf0Vo/NXPml9s/iUeMFwqcPNsPU32/eOpvt+817xwNL+itH5q5808cDS/orR+aufNL7Z/Eo8YLhU4ebYepvt+8dTfb95r3jgaX9FaPzVz5p44Gl/RWj81c+aX2z+JR4wXCpw82w9Tfb946m+37zXvHA0v6K0fmrnzTxwNL+itH5q580vtn8SjxguFTh5th6m+37x1N9v3mveOBpf0Vo/NXPmnjgaX9FaPzVz5pfbP4lHjBcKnDzbD1N9v3jqb7fvNe8cDS/orR+aufNPHA0v6K0fmrnzS+2fxKPGC4VOHm2Hqb7fvHU32/ea944Gl/RWj81c+aeOBpf0Vo/NXPml9s/iUeMFwqcPNsPU32/eOpvt+817xwNL+itH5q5808cDS/orR+aufNL7Z/Eo8YLhU4ebYepvt+8dTfb95r3jgaX9FaPzVz5p44Gl/RWj81c+aX2z+JR4wXCpw82w9Tfb946m+37zXvHA0v6K0fmrnzTxwNL+itH5q580vtn8SjxguFTh5th6m+37x1N9v3mveOBpf0Vo/NXPmnjgaX9FaPzVz5pfbP4lHjBcKnDzbD1N9v3jqb7fvNe8cDS/orR+aufNPHA0v6K0fmrnzS+2fxKPGC4VOHm2Hqb7fvHU32/ea944Gl/RWj81c+aeOBpf0Vo/NXPml9s/iUeMFwqcPNsPU32/eOpvt+817xwNL+itH5q5808cDS/orR+aufNL7Z/Eo8YLhU4ebYepvt+8dTfb95r3jgaX9FaPzVz5p44Gl/RWj81c+aX2z+JR4wXCpw82w9Tfb946m+37zXvHA0v6K0fmrnzTxwNL+itH5q580vtn8SjxguFTh5th6m+37x1N9v3mveOBpf0Vo/NXPmnjgaX9FaPzVz5pfbP4lHjBcKnDzbD1N9v3jqb7fvNe8cDS/orR+aufNPHA0v6K0fmrnzS+2fxKPGC4VOHm2Hqb7fvHU32/ea944Gl/RWj81c+aeOBpf0Vo/NXPml9s/iUeMFwqcPNsPU32/eOpvt+817xwNL+itH5q5808cDS/orR+aufNL7Z/Eo8YLhU4ebYepvt+8dTfb95r3jgaX9FaPzVz5p44Gl/RWj81c+aX2z+JR4wXCpw82w9Tfb946m+37zXvHA0v6K0fmrnzTxwNL+itH5q580vtn8SjxguFTh5th6m+37x1N9v3mveOBpf0Vo/NXPmnjgaX9FaPzVz5pfbP4lHjBcKnDzbD1N9v3jqb7fvNe8cDS/orR+aufNPHA0v6K0fmrnzS+2fxKPGC4VOHm2Hqb7fvHU32/ea944Gl/RWj81c+aeOBpf0Vo/NXPml9s/iUeMFwqcPNsPU32/eOpvt+817xwNL+itH5q5808cDS/orR+aufNL7Z/Eo8YLhU4ebYepvt+8dTfb95r3jgaX9FaPzVz5p44Gl/RWj81c+aX2z+JR4wXCpw82w9Tfb946m+37zXvHA0v6K0fmrnzTxwNL+itH5q580vtn8SjxguFTh5th6m+37x1N9v3mveOBpf0Vo/NXPmnjgaX9FaPzVz5pfbP4lHjBcKnDzbD1N9v3jqb7fvNe8cDS/orR+aufNPHA0v6K0fmrnzS+2fxKPGC4VOHm2Hqb7fvMrpPD8XVOTTxujG2Z6Pt4aT44Gl/RWj81c+a7+n9o+k8Ln2W4i/nFFFm1ibVyurkbk7qYriZn6XtOVdbaiaulEVkfxP/sP2LDUxPXFHmt0Ix8frZp6aLP6Lf+YeP1s09NFn9Fv/ADHn6wScIx8frZp6aLP6Lf8AmHj9bNPTRZ/Rb/zAScIx8frZp6aLP6Lf+YeP1s09NFn9Fv8AzAScIx8frZp6aLP6Lf8AmHj9bNPTRZ/Rb/zAScIx8frZp6aLP6Lf+YeP1s09NFn9Fv8AzAScIx8frZp6aLP6Lf8AmHj9bNPTRZ/Rb/zAScIx8frZp6aLP6Lf+YeP1s09NFn9Fv8AzAScIx8frZp6aLP6Lf8AmHj9bNPTRZ/Rb/zAScIx8frZp6aLP6Lf+YeP1s09NFn9Fv8AzAScIx8frZp6aLP6Lf8AmHj9bNPTRZ/Rb/zAVb4T3X9zb3J4G2vk899vOo8q1NthzDOMjxdOLy271PxL0UVUxPFtUU1c1URPNMT2HoQAAAAAAAAAAAAAAAAAAAAAAAAAAAAAAAAAAAAAAAAAAAAAAAAAAAAAAAAAAAAAAAAAAAAAAAAAAAAAAAAAAAAAAAAAAAAAAAAAAAAAAAAAAAAAAAAAAAAAAAAAAAAAAAAAAAAAAAAAAAAAAAAAAAAAAAAAAAAAAAAAAAACqvDn/wDyT7u//V0h8EbrMYL2XiPltN4cGAruae0tmER5Sxir1iZ7U3KKao8FLYOBpmNGK2V4rBxVHK4PMblM09ni1U0VRPvzV7wJ5Qhww+s/P4QsfuqTegHho4+jD7McuwfGjlcVmdExT9rTbrmZ9+affBrnAcj/APDtXz2OVwv7rq0KuXAly+q1onP8wqjdTiMfTZpnt8nbif8A7ixoDRdunWf1d+D7n7m9NW2q4CvM9meqsHapmq7dyzERREdmrk6piPfiAVS4FnXVzL8D3fDWV1lF+CFmNGB2x2LFyqKZx2Cv4enf2ZiIubv8uV6AHnfwe437aNKbvsv/AOip6A6gx9GVZDmWYXqopt4TDXL9Uz2Ippmqf3KI8FzAVY/bbkExEzRhovYiue1EWq4j400gv6AAi7bfskt7U/EXlc4ryzxN5fdxcNF7lOU5P7andu5P1elKICrnkSMN6cb36uj+YeRIw3pxvfq6P5i0YCrFXBHomueLrSqKe1OV759/lnJ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KueRIw3pxvfq6P5h5EjDenG9+ro/mLRgPN76CqfHc+grq6rieK3iZ1XyXPu5Xicfib/x7t/40/eRIw3pxvfq6P5iMP/8ALH//AKv/APWV8g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eb21LRVOh9oOL01RjqsbTY5H/1E2uTmrj0U1fS756ONu6ewn7yJGG9ON79XR/MRhwnuv7m3uTwNtfI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FXPIkYb043v1dH8w8iRhvTje/V0fzFowHm9tS0VTofaDi9NUY6rG02OR/wDUTa5OauPRTV9Lvno427p7CfvIkYb043v1dH8xGHCe6/ube5PA218g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c8iRhvTje/V0fzDyJGG9ON79XR/MWjAVYngkUcffRrSqKe1OV758MtOAAAAAAAAAAAAAAAAAAAAAAAAAAAAAAAAAAAAAAAAAAAAAAAAAAAAAAAAAAAAAAAAAAAAAAAAAAAAAAAAAAAAAAAAAAAAAAAAAAAAAAAAAAAAAAAAAAAAAAAAAAAAAAAAAAAAAAAAAAAAAAAAAAAAAAAAAAAAAAAAAAAAANF22aLnXmzrM8msRT1dujEYOap3RF6jnpjf2ONG+nf2OMp3sR2j4vZLrDG2s1weIqy7ET1PmGE3cW7bqomd1URO7y1MzVG6d2+Jn1F/kebRtj2kNfXpxWcYGuxmUxFM43B1xbuzEdHG5ppq9tEyDG+SB2a9QdU/RDz8XfyPUl7lN/a3cTp/Hu9VVjbVtDxu17WuAw+TYLEdQ2J6ny7Cbt925VXMb65iP7VUxTG6OiIj1U2xwT9OctvnUOb8jv8ApeJb427193+yUNnOyPSWgLnVGSYGu7mE0zTOOxdfKXt09MRO6Ip9rEb+yDvbItIRobZ7lGRVTTVibNubmJrp6Kr1c8avdPZiJndHqRDrbZdoNjZto6c5u4ScZfuX6cNh7HH4kV3Koqnnq3TuiIpqno7G7st6artK0Nle0LTFzJM6m9RZ5Sm9avWZiK7VynfEVRviY6JmN0x0TING2DbaadpuLzDLsbllOX5lhLUX4i1cmui7b3xTM88RMTEzT29+9MVURVTNNURNMxumJ7KNtkOx/JNmVeNxGXYjFY3H4umLdeIxHFji0RO/i0xEc0TO6Z6eiElA8+dpGm822P7V4vZfFVq1YxPVuV35iZort8bfFM9vd9LVH+0ws9o/hHaGzjKrV3OcdXkuYRTHK4e/Zrrpirs8WummYmO1v3T6iTNX6TyPWOU1ZbqPLrOOwszxqYr3xVbq7qmqOemfViUJ5lwU9K3sRVXgM6zjC25nfydc27sR6kTxYn394NV4QW33Ks+03idNaJuXsRaxkcTF4+q3Vbp5Pfz0URVuqnfu3TMxEbt8c+/fGa4G+gsRlmX4/V+Z2arVePtxhsDTXG6Zs74qrr9aqYpiP8Mz0TDbdIcG3Q+Q4u3i8dTjM6vUTxqaMbXTyUT/AIKYjf61UzHqJqt0U27dNFummiimIimmmN0REdiIB+gAAAAAAAAAAAAAAAAAAAAAAAAAAAAAAAAAAAAAAAAAAAAAAAAAAAAAAAAAAAAAAAAAAAAAAAAAAAAAAAAAAAAAob//AJY//wDV/wD6yvk0PxotD/RZ9E3iJ/8AjfVfV3VPVd//AL3G43G4vH4vTz7t271G+AAAAAAAAAAAAAAAAAAAAAAAAAAAAAAAAAAAAAAAAAAAAAAAAAAAAAAAAAAAAAAAAAAAAAAAAAAAAAAAAAAAAAAAAAAAAAAAAAAAAAAAAAAAAAAAAAAAAAAAAAAAAAAAAAAAAAAAAAAAAAAAAAAAobwnuv7m3uTwNtfJoep9kWh9UZ/dzvPck6qzO7xOPe6rv0b+LTFNPlaa4p5oiOw3wAAAAAAAAAAAAAAAAAAAAAAAAAAAAAAAAAAAAAAAAAAAAAAAAAAAAAAAAAAAAAAAAAAAAAAAAAAAAAAAAAAAAAAAAAAAAAAAAAAAAAAAAAAAAAAAAAAAAAAAAAAAAAAAAAAAAAAAAAAAAAAAAAAFDeE91/c29yeBtr5ND1Psi0PqjP7ud57knVWZ3eJx73Vd+jfxaYpp8rTXFPNER2G+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8cIXbli9G53ayDSk2Ksxs8W7jL1ynj029/PFvd25jp7UT22V287cvG/wA1wuS5Lg6cXm2+i9ipv01Rbt2Z5+LTPZqqjsxvin1Z5ogrZ7hsv2q8Iy5jMbbuTluKxF3MKrF2fLTTTG+m3Pqb90etALg7N9UV6y0dl+d3cuxGXXMRT5exfpmN0x0zTPZpnsS2Z826Kbdumi3TTRRTEU000xuiIjoiIfQAAAAAAAAAAAAAAAAAAAAAAAAAAAAAAAAAAAAAAAAAAAAAAAAAAAAAAAAAAAAAAAAAAAAAAAAAAAAAAAAAAAAAAAAAAAAAAAAAAAAAAAAAAAAAAAAAAAAAAAAAAAAAAAAAAAAAAAAAAAAAAAAAiTbbtoy3Z1ZnA4S1Tj9QXaONbw/G3UWonoquTHPu9SOefUVrxW1/a1n1dzH4DG5jRhaZ37sDgo5Kj1N8UT35Be8U32ecJvP8uxlnDa0s280y+qqIrxFq3Fu/bjt7o3U1djm3RPN0raaaz/LNS5PYzPJMXbxWCvRvpronvTHYn1AZQAAAAAAAAAAAAAAAAAAAAAAAAAAAAAAAAAAAAAAAAAAAAAAAAAAAAAAAAAAAAAAAAAAAAAAAAAAAAAAAAAAAAAAAAAAAAAAAAAAAAAAAAAAAAAAAAAAAAAAAAAAAAAAAAAAAAAAAAAAAAAAAH5VVFFM1VTFNMRvmZ6Ihoub7XtA5RjKsLjtUZfTfpni1U2qqrvFn1ZoiYhXPb5tTzfW2qrmitGVX6svi91JVTh98V427v3TT2+Jv3x6u7tO7knBRzTE5XTezjUeHwWOqo43U9nDTepoq7VVfGp3/AIo98FoNNaqyHVGHm9p/NsFmFEfTchdiqqn16emOmOmGaeeutdG6u2Namw1+cTXYrmZnCZjg65ii7HZjtxPbpnvxzrVcHjaxd2jZRfwma4au3neX0UzfvW7c8jepnmiuJ6Kap3c9M+vHNvi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V72zcInC6Yxl7J9I2LOYZnamab2JuzM2bM9qIj6ad/qxCFatv21C1dpxlzMqYw9U74pqy+3FqfUieLv7PbBa7bFsxyvaTkHU2K4uGzWxEzg8dFO+q1V3NXbonsx+OOdSfA3dR7HdpNu7icN1PmuXVzxrde/iXrdUTEzE9mmqOif4LG7JeElgs+xlnKtZ4ezluMubqbeMtb+QuVdqqJmZomfxx63Mkra/szynaZp6LOImixmVmmasFj6I3zbmexPdUT2Y/HHODJ7Mte5TtA09bzLKbkRdiIpxGGqny9mvsxMf7tued+VZjqvYttAuUXLdeFx+Gqim/h6pmbWJt7+aYn+1TPYq7HvwvFsy17lO0DT1vMspuRF2IinEYaqfL2a+zEx/uDbgAAAAAAAAAAAAAAAAAAAAAAAAAAAAAAAAAAAAAAAAAAAAAAAAAAAAAAAAAAAAAAAAAAAAAAAAAAAAAAAAAAAAAAAAAAAAAAAAAAAAAAAAAAAAAAAAAAAAAAAAAAAAAAAAAAAAAAAAAAABh9WakyzSmR4nNs7xNOHwlinfMz01T2KaY7My6ug9Y5PrjILWbZDiOVsVeVrt1c1dqrs01R2JBsTH6hzO1kuQ5lml+N9rBYa5iK47cUUzVP7n3ObZfGbxlU43D+Kc2uXjC8pHKcnv3cfi9O7f2WK2j5ddzfZ/qTLsPEzexOXX7VuI6Zqm3Vuj39wKcbEtL1bXtq2YZjqi5cxGFtcbHYymav8AuzNW6i3v7FPrdindG5eLC4bC5dg7djC2rWGwtmiKaLdumKKKKYjoiI5oiIUr4IuqcLp/aHi8tzG5Fi3muH5GiqvmiLtE8amJmejfHGj19zYeELtrvahxNzSGh7lyvB118hicVh4ma8XVM7uSt7uead/NzfTdHR0hpnCPz3TOqdeWrGistorxNuqbF/F4anmxt2Z3RFNEfTbp5uN0zv8AWWI4NezPMtA6dv4jPMXe8UMximurARXvtYWI6I7U3J7M9EdEducXweNidrR1izqDU9mi7qS5TvtWZ3VU4GmY6I7E3Jjpq7HRHZmZS2nZxf0/s91Dm2Cu02cXhMFdu2blVPGim5FPlebs8+4GzivvBS13qXW1zVFWp8yrx8YbqbkZqt00RbmrlN8RFMRHPuj3lggAAAAAAAAAAAAAAAAAAAAAAAAAAAAAAAAAAAAAAAAAAAAAAAAAAAAAAAAAAAAAAAAAAAAAAAAAAAAAAAAAAAAAAAAAAAAAAAAAAAAAAAAAAAAAAAAAAAAAAAAAAAAAAAAAAAAAAAAAAAAGD13j7uV6J1Bj8PMxewuX4i9bmN++KqbdUx0erDOOrmuCtZlleMwOI/7OKs12a/8ADVTMT3pBTzgYYHDYvaHmuNxMRXisLgZqszVumYmuuKaqo7O/dzb/AFZWo2g60yjQmnb2b53e4tunytqzT/3L9fYopjsz+7pUb0jneabFtrF6rFYau5XgbleExeHmZo5e1M9MevupqieeOhnLNrV3CH2iTVVM2MBZny1W6ZsZfYmej7aud3R01THYiOYFm1q7hD7RJqrmbGAsz5ardM2MvszPRHdVzu6OmqY7ERzXG0hpnIdnWkowOW00YTLsJRN6/iLsxxq5iPLXblXZnm6eiIjdG6Ic2hNH5RojTuHyfIsPyWHt+Wrrq57l6uemuuezVPe5ojdERDXtvuf4bT+ybUV3E3KKbmKw1eDsU1Tz13LlM0xER2eaZn1okGw6V1rpzVl7F2tOZvhsxrwsUzeixMzxIq37ufdunfuno7TYVXOBFleIow2qM1rpqjDXarOGtzO/dVVTxqqt3N2ONT760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MuEXq3EaP2W5ji8Bcm3j8XVTgrFynpoqr376o9WKYq/HuSagfhk5dexmy3CYmzTNVGDzG3dubt/NTNFdG/36o98Gg8FHZdl+e2L2sdRWaMZRbxE2sFh7tPGpmundNV2rf8ATc87o9WJWf1NXk2D07jLmoIwlGT2bUzejEUxycUR2N096EEcFDXGUYLZbmeCzXGWsJOTXrmIu1XJ3RyNfloq9Xy3Gj3kW7Tdfag23aww2nNK4a/4k8ruw2Fjmm7MdN67PYiI5+fmiPVBomZ5Rhtb7S8RgNnGU4ijB4y/PUmGrq38Wn+1XM/2KOmefohfPZnprFaR0VluTY/M72Z4rD0bq8Rcnm3z/Zp7PFjojfz9lgtjOy3LNm2RclZ4mKznEUxOMx0089c9xR2qI7XZ6Z9TCcJjXuc6B0jluL07iLNjG4nG8jM3LUXPKcSqqd0TzdMU++DYNsOzHKtpOQdTYri4bNLETODx0U76rVXc1duiezH4451RNBZfr7Z9tcs5Lk2BveLvKRbuYTf/ANLEWu6mro5Pdvnj9j34W92E6hzPVWy3Js4z27N7MMRN7lLk26aONxbtdMTEUxERzRHvN4nC4ecZGLmxa6qi3NqL3EjjxRv38XjdO7fETuByWePNqjlopi7xY40UTvjf2d3qPoAAAAAAAAAAAAAAAAAAAAAAAAAAAAAAAAAAAAAAAAAAAAAAAAAAAAAAAAAAAAAAAAAAAAAAAAAAAAAAAAAAAAAAAAAAAAAAAAAAAAAAAAAAAAAAAAAAAAAAAAAAAAAAAAAAAAAAAAAAARvty2a29pGmKcNaxNeHzLCTN3C1TVPJ1Vbvpao9Xt9hTXS+p9V7HdYYu3Ztzhsbb32sTgsTTM2rvamqImN/biYlfTXePzfK9JZnjNOYCjMM1tWpqsYeurdTVV257e7p3R07t2+N+9TLRmyrWG13F51qHNsXcsXJmv8A9VjKZ34m/HNydMdimN27f0RuiIjtBm+D7pPUW0XaBd1tmmb4m1awmJi5fxVFyIvX7nNMW4iPpaN26J5t27mj1LoPPHRuqNTbHNc3qa7NyzdtV8ljcDd3xRep3/8A7TFS9egdZZTrnTtjN8kvxXarjdctTPl7NfZpqjsT+8FPeEtsuxOjtT388yyzxsgzG7Nymq3TujDXZnfNE7uiJnnifV3djn7vBUzbQuT6iv4jVN2MPn81RRgMRipiMPbpmN07p/s3JnfG+ex0budczOMswWc5bfy/NMNaxWDv0zRctXad9NUSqttD4LmOt4u7itDY61ewtVUzGCxlfFrtx2qa926qOxz7p6OeQWprzTL7eCnGV47C04SI43LTdp4m7dv38bfu6FVOEztjweosJVo7SNyMXha7tPVmLtxxqbsxO+Ldvtxxt2+Y6ZjdHN06JhODvtIv3+RuZTh8Pb389y7jLXEj1fKzM95Pmxzg+Zbo7F2821FftZrnFuYm1TTTusWJ7cRPPVO/szu9YGd4NWhL+iNn1Hilbi3muZ3OqsRRv3zbjduoon1Yjnn1ZlLIAAAAAAAAAAAAAAAAAAAAAAAAAAAAAAAAAAAAAAAAAAAAAAAAAAAAAAAAAAAAAAAAAAAAAAAAAAAAAAAAAAAAAAAAAAAAAAAAAAAAAAAAAAAAAAAAAAAAAAAAAAAAAAAAAAAAAAAAx2d57lOQ2KL+dZlg8vs11RRTXib1NuKpmd26N88/SDIjjw1+1isPbv4a7Rds3KYrouUVRVTVE9ExMdMOQHxfu27Fm5evV00WrdM111VTuimIjfMyqHtY2+Z7qTO/EDZxOIsYabnJU4jDUzViMVV0bqN3PTT2t3PPbSdwu9S3sk2Z0ZfhK5ou5viIw1cxO6eSimaq46ezupj1plhuB7onAYTSVerb9mm5meOuV2bNyrn5G1TPFmKe1MzE757URHbBBmP2bbWrWGqzfFZZntfFia5rjFcpeiN2/fxYrmvvLA8FfNte5tlOLuaquXL+R0TNOFv4yJ6oqrifLREzz1URz889nmj1J8flNMUxEUxERHYiAQhwi9jka6wfi1kFNFGosNRum3PNGLoj+zM9iqOxP4p7cVn2cbRtT7JM6xOFt4eeQqr3YvLcXTNMTVu3b+3TV6q7OutounNEYnLcPn+Ops38fdi3bt08800zO6blXc0R25/i+9Z7PtK62t0zqHKMNi7kU7qMRTvouxHTzV07p3fj7IIRq4WOWdQTVTpfG9W8XmonE0cnxt3dbt+7f6iKcfmOtOEJraxhrVqKMHZnytq3E9T4K3PTVVPZqnd0zzz2OZYvDcG7Z3ZxEXa8Fj71MTv5O5jKuL3t099KWnsgynTmX04HIsvw+AwlPPydijixM7t2+ezM83TIOhs+0jl+iNKYLI8qp/6VinfXcn6a7cnnqrq9WZ97mjsN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oRHtA2/aO0dmFzL5uYjNcfbndct4Gmmqm3PPzVVzMRv5o5o39LX+FbtJxOlMiw2n8muzazPNKKq7t6mrdVZsRzTu9Wqebf6ko+2VcGu7n+T2821rjsXgIxMcezhMPERd4sx9NXVVE7pnmndu9cExbP9vujtY5hby+LuIyrH3J3W7eOimmm5PNzU1xMxv6d0Tu37kiauyDB6p01mGS5jTFWFxtmbVU7t/F39FUerE7pj1lMttWwjMdn+F8WckxF7M8jon/AKtyad17Czv5pr3c009Hlo3bp6YjmSBwctuXK9TaX1lif+pzW8Hjrk9Paorn90grxr7SWb6E1HjMkzemqmqmfK3Kd8UYi3v301x245ond2JWp4KFzQuF0xTbyXF0VaoxFMTj4xW6i/M7/pKI3/8Abid27d09M8/NEo7S9nmR7RMknBZzamm9TEzh8Xa3cpZq7cT2Y7cdEql6r4OOusjxlVWTWbOcYaJ30XsLdpt3I9eiqYmJ9aZBdjN82y/JsBdxubYzD4PCWomqu7friimIiN/Z9boUn2z62xm2fX2W5LpXD3LuAsVzZwVExum7XVMca7Vv+ljmj1ojndTKNhG0vP8AE2rWYYC5g7ETETezDFU7qI9SmJmqfxQtBsb2PZRs4wnLxXGPzy7RuvYyqndFPbpojsR35BuehdPWdJ6PyjIsPPGowOHptTV3dXTVV+OqZn8bOgAAAAAAAAAAAAAAAAAAAAAAAAAAAAAAAAAAAAAAAAAAAAAAAAAAAAAAAAAAAAAAAAAAAAAAAAAAAAAAAAAAAAAAAAAAAAAAAAAAAAAAAAAAAAAAAAAAAAAAAAAAAAAAAAAAAAAAAAAAA0/XW0nSuhqYjUWa2rGIqpiqjDW4m5eqjfu38SnniPVndHNLW+EFtNp2d6WpjAzTXnmP328JRMb4oiPprk+pHNujszPrq57Ldjef7V7t/Umo8yvYTLsRXNXVVynlL2Kq37p4sTzRTHRv6OxEdoLB6d4Q2gM6x9GE6vxOAuVzxaKsbYm3RM8/9qJmI6OzuSzh5tTZoqw/Em1VHGpmjdxZieffG7tqY7X+DvidHZFezvIMyrzHAYajj4m3fopouW6ezVExO6Y6O0+uDttvuaVvWNOasxFdzILlXFw+KrmZqwUz2J7dv5PT0An7bhslwG0bKJu2Yow2f4emep8Tu3cf7Svtx6vYVD0bqjU2xzXN6muzcs3bVfJY3A3d8UXqd/8A+0xU9C7N2i9aou2a6bluumKqa6Z3xVE9ExPZhGO27ZJl20fKuVtcTC59h6f/AE+K3fTR3Ffbj1ewDbdA6yyjXOnrGb5Hfiu1XG65amfL2a+zTVHYn97q6b2iaZ1HqfNdP5TmNu9mWXTuuUdEXI3eWm3P9uKZ5p3dE+pulSLE7O9pWlszxGX4XJ8+tV3t9quvL6blVq/T/io5pjdPZ7axHBv2K4jSF+NSaqtURnVVE04bDb4q6liqN1UzMc3HmJ3epEzALBgAAAAAAAAAAAAAAAAAAAAAAAAAAAAAAAAAAAAAAAAAAAAAAAAAAAAAAAAAAAAAAAAAAAAAAAAAAAAAAAAAAAAAAAAAAAAAAAAAAAAAAAAAAAAAAAAAAAAAAAAAAAAAAAAAAAAAAAAivhKayxWjNmeJvZZcrs5hj7sYKzdondVb40VTVVE9iYppndPbkGVr2u6Qp15TpLxSpnMZ8rN2P+zF3f8A9rj936nR2N+/mRTwo9mmr9ZalyvMNO2K8wwNGHixOHi7TTyNfGmZq3TMc0xMc/P0NW4JOzjLtQ38Xq3PbdOLjA4mLOEsV7qqOViIqm5VHZmONG7fzb98887t1vgaVse0xi9FbOMpybNsTF3FYaiuq7Vv8rRxqpq4sT2o37m6xMTETE74nomEG8LGjV9zQsU6b+snlvFWmzv5aqjsR976eNu5+jfzb0e8HDblOBnC6U1lid+E5reBx92f+12It3J7ntVdjonm6A3ThmZLdx2zvL8zsxxqcuxsTd9Si5TNO/4XFj8bGcDjW+GxGnsTpDF3IoxuEuVYjCxV/wDMt1zvqiPVirfO77ZYTPMrwefZLjMszG3F7BYy1VauU9umY7ChO0XROodjet7F/C37tNim5yuXZjbjdFyI7E9qqI5pp/2kHoKIJ2T8IbINR4O1g9V4izk+cUxFM3Ls8Wxeno3xV0Uz6k7m/wCp9qui9O5ZXjcZqHL726maqLOEv03rt3d2KaaZnp3xzzuj1QVm4ZuV4fB7Rctx9mqrlsdgYqu01Vb4iaKppiY7W+N3vLV7M79/FbOtL38XO/EXMsw1Vc9uZtU86mtc5zwgNsVN2jDTYwUzTTV3OFwlM9mezVO+fXqq7EL1YWxawuFs4fD0RRZtURbopj+zTEboj3gc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QirXG3jROkMxuYDEYvEZhjbc7rlrAW4ucnPamqZinf6m9qvCs2mYnS2UYfTmSXZtZnmVubl69RV5azY37t0dnfVO+N/aiUcbN+DRmWocnozTVWZXMp6ojj2sNbtcpdmmY5qq5mYimZ7XPIMHrjXGRbQ9vOlM2tRiacnpuYOxdoxdMUTRuuzNUTumeby3Tv7a8UKCbY9i2dbN+Jjqb3ilklyvixjLdE0zaq381Nynn4u/m3Tv3b+btJu4OW263ndnDaY1Xfpt5pbpi3hcVXO6MREdFNXaq/eCxV+zbxFm5Zv26Llq5TNFdFdMVU1UzG6YmJ6YmOwpdwiNid3R+Ivaj0rZruaerq416xTvmrA1TPvzb39E9jonsSuo+L9m3iLNyzft0XLVymaK6K6YqpqpmN0xMT0xMdgFXeDjtx5TqbS2scT5fmt4PHXJ6e1RXP7pWliYmN8c8KebZeDzmeB1Lh8ZoDCV4rLMffiicLTPPgq5npmZ/+V9tP0vRPYmbQ7Pcjx+m9HZZlWbZpczTHYe1xbuJrjdvnuY7PFjoiZ553bwbEAAAAAAAAAAAAAAAAAAAAAAAAAAAAAAAAAAAAAAAAAAAAAAAAAAAAAAAAAAAAAAAAAAAAAAAAAAAAAAAAAAAAAAAAAAAAAAAAAAAAAAAAAAAAAAAAAAAAAAAAAAAAAAAAAAAAAAAAAAAAIu4QW0irZ1o+i7gaYqzfH1zZwkVRvpo3Rvqrn1t8c3bmGp8FjXGrdV5djrOo7F7GYGzVNVrNLkxE1VTPPbnt7u3AIX4V+YXMftpvYTGV104XB2MPZo37/K0VUxXVMR69c+8ullfiblenMJODrtWspw2Fo5KuJiKKbVNMbp9bc0PWGxrINWbR8DqrN5m7bsWYovYGaI4mIrpnylVc9mIjfE07ufdHPuiYnU+F7qq9kGgMHkuX1zZuZvdm1XNHNus24iaqY9eZpj1t4Ik2vbRs72xassaS0ZZv15PN7iWbFHlasZXH/zbnaojpiJ5oiONPPu3cu0rg55jpjR2FzXJ8VXmmLsW+NmNqinm39M1Wo6Zpjo5+ed2/m6Ep8ELRWGyrQ/0T3rdNWY5tNcUVzEb7dmmqaYpifVqpmZ6Ox2k84q7asYa7dxFVNNiiiarlVXRFMRvnf8AiBTPg7bb7mk7tnTerL1dzT9VXFw+Jq3zVgpnsT2Zt+p/Z7HMuZhcRZxWHt38Ldt3rNyONRct1RVTVHbiY6Yec+nNEZvr7MtQXNKYWnEdRcbE8hExTVVbqrmIimJ5t+7seouBwctnmcaF0vXVqDMcVcxmMimvxPm7NVnBx2ojo489mY5uaI7G+Ql0AAAAAAAAAAAAAAAAAAAAAAAAAAAAAAAAAAAAAAAAAAAAAAAAAAAAAAAAAAAAAAAAAAAAAAAAAAAAAAAAAAAAAAAAAAAAAAAAAAAAAAAAAAAAAAAAAAAAAAAAAAAAAAAAAAAAAAAAEHcKfaPi9GaYw2U5Ldmzmubcemb1O/jWbNO6KppnsVTviInsc/Z3TAS7lmoMozXMMdgctzHC4rGYGriYm1auRVVaq7U7v/2ieZHfCa0fitYbMcRby21Xex2X3Yxtq1RG+q5FNNUVUxHZni1TO71EdcErZpesYejXWZYu/RViYrowmGt1zTFdG+Ym5c7rfO/dHR2Z37+azlVUU0zVVMRTEb5meiAUe4NW1azoHOL+T57NVOR5hciar32Nd6OPMdzMbonsxuiew3falwhczxGssDlWzXi4jDYbE0xXei3ynihXv3cnRHTyfY3xzzPPG6I54k2743TOfbScVXoLC3KrNyeLeuWue3ib++eNVapiN+71f7U75jm557nBy1jkGi9eU4nU2BortX6eRtY6qJmrBVTP027tT0TPTHvgvZlN7EY/JcJezTBRhMVfsU1X8JVVFzkqpjy1EzHNO7nhUvhGbD6sjrxGp9IYeasqqma8Xg7cb5w89mumO47cdj1ui39i9bxFm3esXKLlq5TFdFdE76aonniYnsw+q6KblFVFdMVUVRummY3xMAqZwcNuU4GcNpXWeJmcLO63gcfdq/7Xat3J7ntVdjonm6LPao09lOq8kvZXnmEtYzA3oiZorjfunsVUz2JjsTCqfCM2H1ZHXiNT6Qw81ZVVM14vB243zh57NdMdx247HrdHe4OG3KcDOG0rrPEzOEndbwOPu1f9rtW7k9z2qux0TzdAdjWHBUvTirl3SGeWow9UzNOHzCmYmiO1FdMTv7PTHaYzT/BTz27i6Zz/ADzL8LhYny0YSmq7XMc/RxopiOx21v4mJiJid8T0TADWNn2hsj0FklOW6fw3J0zum9frnjXb9XdV1dn1uiOxDZ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xwmtomeaG01hrWnsHeovY+ZtzmnFiqjDfax90nn3b+aIid2+ejasZtZ0nhNoVrR17HxGZ1xuqu83I27u/ms1V7+aue10djfv5m25/k2X6gyfFZXnGFt4rA4miaLlquOaY/2mOmJjniQUn0bqqvaft70fjtU2rPHp5OzciJ/6dyu1TXVTPFnmjjVbt9MdmZ3dK9Cg+2TZfm+yrUdnH5bdv3Mnru8fBY+jmrtVRzxRXMdFcdieiffiLEcHzbTY1thLeS5/cosajs07oqnmpxdMf2qftu3AJnzLA4XM8BiMDmGHtYnCYiibd2zdp41NdM9MTCj23nY9jdnOZ+K+R8te03duRNq9EzNeDr381Fc9rf9LX+KefpvU62ZYHC5ngMRgcww9rE4TEUTbu2btPGprpnpiYBXzg6bb6M+t4fTOrcRTRm1EcTC4uud0YiI/s1dqv8AesYpTtT2AZ9kGscHGicNicflWPvxThqqJnj4Ovp4tyrsUxumYrnsRz8/TbzReW5jlGlstwGd5j4p5jYsxRfxXF4sV1epHajo3zzzu3gzQAAAAAAAAAAAAAAAAAAAAAAAAAAAAAAAAAAAAAAAAAAAAAAAAAAAAAAAAAAAAAAAAAAAAAAAAAAAAAAAAAAAAAAAAAAAAAAAAAAAAAAAAAAAAAAAAAAAAAAAAAAAAAAAAAAAAAAAAAAADQ9tWub+z/RGIzfB5ddx2KqqizaiKZm1aqmJ3V3Zjopjvzujm3743xwY/B4fMMFewmNs27+GvUTRctXKd9NdM9MTAPO7aDtFzbaBgsjtZ/VTdxuX8tTOJppimbtNyaZjfEc0THFnoX/0dkeB03pjLcpyu3RbwmGsU0U8X+1O7nqntzM8/wCNTPhA7GMRoXG3M4yO3cv6bvV+vVhKp/s1fa9qUl8G/bhRj7eF0rq/ERRi6Ii1gsbcndFyI5oornt9qeyCzSvXDI0pi840hlmeYG3N3xJu1xfppjfMWrkU+W6OxNMe+sK+L9q3fs12r1FNy1cpmmuiuN8VRPNMTHZgFNdgO3jC6JyONPanw2Iu5ZaqqrwuIw1MVV2uNO+aKqZmN8b5md/TG/3u7to4Q30U5Pc0/onDYvD4bFxyWJxV6Ipu3KZ5uTopiZ3RPZnfvnfu7aStV8GXSGc5jcxmW4rHZRyk76rNiaa7W/s7oqjfHv7mwbO9hGj9FY23j7Vm/meZW/pMRjZiqLc9umiIiIn1eeQY3gu7PcRovRt7HZtbi3mubVU3a7cxz2rVMTxKJ9XnmZ9eO0mgAAAAAAAAAAAAAAAAAAAAAAAAAAAAAAAAAAAAAAAAAAAAAAAAAAAAAAAAAAAAAAAAAAAAAAAAAAAAAAAAAAAAAAAAAAAAAAAAAAAAAAAAAAAAAAAAAAAAAAAAAAAAAAAAAAAAAAAAAFU+GzkWKqxOns+t0TVhKbdeDuVR/Yq43Gp3+vvq95axidV5FlepNP43Ks+sW7+XYi3MXaa53cXs8aJ/szHTE9jcCFOCptIy7NNH4bS2OvW8PmuV26otxVPFi9ZiZq40b+zTv3T6z7xPCNym7tNw+QZbgqsdkVdXUteOtRNdV29M7om3THTRHRv7PTHNzzUfV+Cy/J9U5ngtP5pOZZbZu1W7GNppmjlaN26fX6Zp3xzVbt8c0p+4HNjSNeZ4y9jKoq1bRv6novxHFptbuebXbq7c9MfvCe9N7J9Kaf1njtTZdgIox2K56aKt3J4eZ+mm3Tu8rNXZ727nQ1wjthvL9U6q0bhv+tz3MbgLUfT9u5RHb7cdn1+m0RPPG6QUs4O+227pC/Z05qm9Xc09XVxbN+rfNWCqme/b39MdjphdCxet4izbvWLlFy1cpiuiuid9NUTzxMT2YVg4R2w3l+qdVaNw3/W57mNwFqPp+3cojt9uOz+/TuDvttu6Qv2dOapvV3NPV1cWzfq3zVgqpnv29/THY6Y7ILpV0U3KKqK6YqoqjdNMxviYVe2ncGu5mWscLi9HXbGDyvG3f/WW7nRhOzNdEf2onsU9uY6I6LP2L1vEWLd6xcouWblMV0V0TvpqieeJiY6YfYMZpjJrOntPZflGGvYi/ZwdmmzTdxFya7lcR2ap/wD2iOiOZk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JjfEx2+006jaTpevXtWjqcytznVNHG4n9jj9m1xujlN3Pxf9+ZuIKTcIfYxidH429qHT9F3EZDermu7TvmqvC1TO/nnpmmZ7PYb/AMHDblGYRhdKazxW7Gc1vA4+7V/3u1buT3Xaq7PRPP02VxeHs4vDXcPirVF6xdpmiu3XG+mqJ6YmFKuEJsVv6LxV3PtN2q7unrlXGrt089WDqnsT9p2p7ALlZ/k2X6gyfFZXnGFt4rA4miaLlquOaY/2mOmJjniVF9smy/N9lWo7WPy27fuZPXd4+Cx9E7q7VUc8UVzHRVHYnomPxxEvcHDblGYRhdKazxW7Gc1vA4+7V/3u1buT3Xaq7PRPP02Kz/Jsv1Bk+KyvOMLbxWBxNE0XLVcc0x/tMdMTHPEgh/g+bacPrfCW8lz+5bsajs07oqnmpxdMf2qftu3CcFHNebD9U6S2gZfh9JW8VjcNjL+/LsZandVZqjn3XKo5qZpiN/G6JiN/biLo6bw+Y4TIMBh87xdvG5nbs004jEW6OJTcr3c8xHa//bmBkgAAAAAAAAAAAAAAAAAAAAAAAAAAAAAAAAAAAAAAAAAAAAAAAAAAAAAAAAAAAAAAAAAAAAAAAAAAAAAAAAAAAAAAAAAAAAAAAAAAAAAAAAAAAAAAAAAAAAAAAAAAAAAAAAAAAAAAAAAAAEV7YNtGR7O6OpOLOY53VG+nB2qoiKI7q5V/Zj1OeZ77adqmrKdE6CzbPZimq7h7W6xTVG+KrtUxTRE+pvmN/qQqVsE2d3NrOrcyz3Vd+7iMuw1yK8TvqmKsVeq54o3x0UxHTu7G6I9QGZcJvXuJxNVzCeJeDs7/ACtqjDcfdHqzVMzLatD8KfMLeKt2NZ5Vh7+GqndOJwMTRXR0c80TMxV+KY6VnsDpjIsBgIwWDybLrOEiN3JUYaiKfxxu50PbYOD3kmosFfzDSOGs5TnVFM1RZtRxbF+Y5900xzUzPRvj1AS7k+aZHrfTFOLwF3D5nk+OtzTVExxqaonmmmqJ6JjomJ54U42/7GsVoPH1Z1kFN29p27XviY3zVhKpnmpqntdqWD2P7QM42Ua2rwuPpu0ZbcvcjmWBu/2d07uPEdiqnt9mObtbr53beBzvKZou0WcZl+Mtc8Tuqou26o96YmJBXLg47cYzGnDaW1jiYpxkRFvB425PNdjsUVz2+1PZWZUf277FMdorNqcz0zZxGKyPFXopt0Womu5hrlU+Vo3RzzEzzUz+JarY3gtUZfoDLbGt79F3NqafpY567VvdHForq/tVR2Zj1ufdvBuwAAAAAAAAAAAAAAAAAAAAAAAAAAAAAAAAAAAAAAAAAAAAAAAAAAAAAAAAAAAAAAAAAAAAAAAAAAAAAAAAAAAAAAAAAAAAAAAAAAAAAAAAAAAAAAAAAAAAAAAAAAAAAAAAAAAAAAAAMPq/UWA0ppzHZ1m12LeEwlua6u3VPYpiOzMzuiPXBz6gzzK9O5ZczDPMdh8DgqJiJu3q+LG+eiI7c+pCE874UejsFfm3luBzXMaY/wDm026bVE+txp43vxCDq6tYcITX1du1XyWCszxoiuZ5DBWpnpmI6ap9+U7ZPwYNFYXBxRmWIzTH4mY8td5aLUb/AFKaY5vxzIOzprhL6Hza/TZzCMflFdX9vE2oqt9n+1RM7ujsx2Uo5vgso1zpLF4CcTGLynMbM2qruDv9NM9mmumf4xPRMTEzCuW0LgtxZwl3F6GzK7du0eW6ixsxvqjf0U3IiOfdu5pjsdKHdB671Vsl1Lfw1NN+zRbuxTjcsxO+Kapj1OxO7oqjpjcCzGz7g46cyLA5ta1LNGd38Zx7Nu5VRxIs2d/lZpj+zc5omao6OiObprltU2eZ9si1ZYxOFv35wM3eUy7M7fNO+Ofi1buiuI6Y6JjnjsxF2tnWt8o17p21m2S3t9M7qb1iqfL2K+zTVH7p7LJaq09lmqsixWT55haMVgcRTxa6KumJ7FVM9iqOmJgEYbAtsmF19gKMszeu3h9R2KPL0b91OIpj+3R6vbjsJlefu1TZ5n2yLVljE4W/fnAzd5TLszt80zMc/Fq3dFcR0x0THPHZiLO7AtsmF19gKMszeu3h9R2KPL0b91OIpj+3R6vbjsAmWeeN0q67YODtb1NqbDZrpS9hsu6qvR4oW7kTxKYnpu0RHTV9rzRM9mOdYoBhdF6bwWkdMZfkWVzeqwmDt8Siq9cmuurfMzMzM9uZmd0c0dEREM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4vW4u2a7c1VUxXTNPGondVG/sxPYlFG0Tb1pDRmNuYDlb2a5lb5q7GC4tVNud081VczuiejfEb5jf0NW03wpNL5jmFOHzfK8fldqud0Yiaqb1FP+LdumPxRIIP257Kcz2dZ74p4C5iL+TXrvKWMXFU8ezXv3xFdXTxt/RUnTg67brerLVjTmqr9NvUNFPFw+Iq5qcbEdie1cjtf2umE25hgss1NkNeHxduzjcsxtqJ3Tz010VRviY/FO+JUd237Jsx2bZ1TmGWVXruR3LnGw2KomYqsVb98U1THRMdiQX0cWLw1nGYa7h8VaovWLtM0V264301RPTEwgPg8bcbWqbFnTurcRRZz+3TxbGJrmKacbEdiexFz1P7XTHPzJ6x+Mw2X4K9i8bft2MNZpmu5duVbqaKY6ZmQUM4R2gsFs/15RYyeaqcux1jquzbmf+1PGmJoie1Exzeumfgx7ZcVn13D6P1LN7EZjTRPUWNima5uUUxvmm7MdExEc1U9PRPP0xvqXOvHo4QuUW8rsVXMqs3rdi3FymJicPbqmu5XVG7ony3NO/piJWs0Ls501ofE5liNO4CLF7H3ZuXK6p400UzO+LdHc0RPPEfv3RuDbwAAAAAAAAAAAAAAAAAAAAAAAAAAAAAAAAAAAAAAAAAAAAAAAAAAAAAAAAAAAAAAAAAAAAAAAAAAAAAAAAAAAAAAAAAAAAAAAAAAAAAAAAAAAAAAAAAAAAAAAAAAAAAAAAAAAAAAAAAAABr+qdaab0pRE6hzrBYCqqN9NF25HHqjn54pjy09E9hjtPbTtFaixNOHyjUmXX8RVO6m1Vc5Ouqebopq3TPTHQDRuF5YvXtj16uzEzRZx1i5d3b+anfNP76qWp8CXNsNXpvUGUb4jF2sXTit3ZmiqiKe12Jo76fNZafwuq9K5nkmO+p8dYqtTVERM0z001Rv7MTET+JQfKsdqHYztNrmu3Xax+AuTavWqt8U4izP76ao3TE+tPYB6JDU9nOvsk19ktGOyTE0VXKYjl8NVMcpZqnsVR2undPRLbAVA4Z+lcLl2f5PqLB2qLdeY012cTFMbuPco3TFc+rNNW7o/swnDg1ZnezXYxp+7iaqqrtmm5huNV2abdyqmn4sRH4lfuFfrrCav1RlmntP19W2ctqqpruWY40XcRXMRxaN3026IiObpmZWf2P6Zr0fs2yLJb8bsTYsce/HauVzNdUfimqY/EDcZiJ6Y3gAAAAAAAAAAAAAAAAAAAAAAAAAAAAAAAAAAAAAAAAAAAAAAAAAAAAAAAAAAAAAAAAAAAAAAAAAAAAAAAAAAAAAAAAAAAAAAAAAAAAAAAAAAAAAAAAAAAAAAAAAAAAAAAAAAAAAAAAAK0cNnO7uHyHT2S2q6qbeMv3MRdiJ3caLcUxTE8/PG+uZ/FCy6svDbya7eyXTec26Jm3hr13DXJiOjlIpqp3/AAJBIXBgyDDZLshyi/Zop6ozKKsZfubueqZqmKY37uiKYiPfSwg3gj6ssZ1s3oyWu5HV2T11Wponpm1VVNVFXrc8x+JOQCKNuuyHA7RsqnFYOLWF1JhqN2HxMxui7Ef/ACrnbp7U9NM+pviZXAeeOzvV2d7I9f1zirF+1yN3kMxwFc7prpieeO1vjpieifxvQPKMxw2b5XhMwwFyLuExVqm9arj+1TVG+FaeGXoix1BgdY4K1xMRTcjCY2Y6K6ZieJVu7cTExv8AVhtPA7z+7mmzXEZbfqmqrKsXVat7+xbriK4j35rBMWqtPZZqrIsVk+eYWjFYHEU8WuirpiexVTPYqjpiYVCq4P8ArHJtquEwGQYi7by+K+qcPnkRupsW4mN/H3f/ADI3xHF/tb9/NG/ddMBx4a3VZw1q3cu1Xq6KIpquV7t9cxHTO7m3y5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V64VW1LEaYwNnTGRXqrWZ461yuIv0TumzZmd0RHZ41W6fxR6qwqhnCSu3sPt7za9j7c12aK8NXRR3VqLVHNHvVA3/Y1wc7WeZPZzzXd3F2qcVTF2xgbVXEr4s8/GuVTG+JntRulJeVcHHRWWarwmb2aMVewuHjjRl+Iri5arub/K1VTMb5iO5nmmd2/m3xO52NqWiJ05ZzidSZZawVduKopqvUxcp37vK8n9Nvjfu3blfNpnCSzTOcROU7O8Ndwtu5M2oxddvjX7szzRydH9nvz0dG4FscTjMLg4p6qxNmxE80cpXFO/1t7hznK8Bn2U4jL8ysW8VgsRRNFdFUb4qiVF8Tsb2o6gwVeeZhluKxN2unlN2LxVM4iuP8NVW/8AFzM7watpmb6Z1pg9LZtevXcox9+MLyGImrjYW9M7omnf0eW3RNPRz7wfu1ng+ag0zmFzH6QsXs1yiZm5TRZ58Rh93PumnpqjtTG/o5/V1DBae2p6wizkleH1NisLTVFMWsbVdpsW90xHlpubqYiOb3noOAizYXslwmzbK7l6/coxWe4qmKcRiKY8rTT08Sj1N/vpTAAAAAAAAAAAAAAAAAAAAAAAAAAAAAAAAAAAAAAAAAAAAAAAAAAAAAAAAAAAAAAAAAAAAAAAAAAAAAAAAAAAAAAAAAAAAAAAAAAAAAAAAAAAAAAAAAAAAAAAAAAAAAAAAAAAAAAAAAAABFnCD2lxs70nROC3VZ1j5m1hKZjfFERHlrk+pG+ObszMeq7W3LadY2aabt36MNVis1xs1W8FaqpnkuNERvqrqjoiN8eV376uiOzMVd1Hq63tr2o6Is47D14SiuLGBxdmJ30cebtU3KqJ3791VMx088dHP0g6+i9kOuNqld7P8Reos2MTXNU4/Ma6t96e3TERMzEc0b+aOxHQ5tbcHnW2l8JVjcNbw+cYa3HGqnAVVTcoiI37+JMRM9HY3r0YTD2cJhrWHwtqizYtUxRbt0U7qaKYjdERHYhygpRsP29ZlpXEWMn1VfvY/Ipq4tF2ueNdwu+exM880+pPQsbtT2bZBtY09hr8XqLeNpt8fA5lZiJnizz8WruqJ7XYnnjs74l4U2yDDUYPE6103Zos3Lc8bMsNRTuprif/AJ1Panf9NHZ37+nfv+OBzr6/euYrRmZX5uW6Lc4nAcbnmmI3ce3v7XPxoj1wRXn2yjaPs+zecTluCzC5yVX/AEsflE1174iY3T5Ty1PY5phy04vbPq61GUzOqsVZrjiVUV267VEx0eXqmIjdz8++V9gFe9g2wOnSmKsZ/q2bN/OaPLWMLRPGt4ae3M/2qvW5oWEAAAAAAAAAAAAAAAAAAAAAAAAAAAAAAAAAAAAAAAAAAAAAAAAAAAAAAAAAAAAAAAAAAAAAAAAAAAAAAAAAAAAAAAAAAAAAAAAAAAAAAAAAAAAAAAAAAAAAAAAAAAAAAAAAAAAAAAAAAABru0LSuE1po/Mshx26m3ire6i5xYmbVyOemuN/amI77YgHnXkebaj2N7Rrk00zax2CuTZxOHr38niLW/nie3ExzxPY5pXt2ea2yjXmnbObZLeiqmd1N6zVPl7FfZpqj909lqW3TZHgdo+U8vhuTwuocNRPU2JmOa5Hndzt09qexP44U9yDOdXbHtaV1UW72Ax9qeJiMLeiZtYijf0THRVHaqjo6YB6LCDdDcJLR+dYW3Rn9dzI8fu3VxdomuzM/a10xO6PXiGw6h28bPsmwVV6nPbeYXd3lbGBpm7XVO6fWiOjszAMPwuMzw2C2QYrCXqo5fHYmzas09mZpriuZ96mffa9wKsqu4bROd5lcp3W8ZjabduZ/tRbo559+uY/EhzOMx1TwhdouHw+FsTYwVnfTat75qtYK1M89dU9mqd0evMREcy6mjtO4LSemMuyPLIq6lwVqLdM1TvqqnpmqfVmZmfxgz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UNQ7S9Gaex84LONR5dhsXTO6qzNzjVUT2qop38X8aJOFHtYxenJt6U01ertZpibcXMVfojy1qirmpppnup70bu2iTTfBx1xqDJYzW/XgcvuXqZuW8PjbtUXa9/RNW6meLv9Wd/OC6uSZ3lmfYKnGZLmGFx+Fq6LuHuxXT3uhGm3TY1g9pNi1jcHft4DPsNRydu/VRvovUb9/Er3c+7nndPPu3ql5VmWstiut91VF7BYy3u5bDXJ32cVbnt9iqJ7FUc8Su7su2g5TtD07RmOVVxRfo3U4nC1T5exX2p9TtT2QVlyjgr6rvYyac0zbKMJhonnuWqq71Ux6lPFp78rEbMtkOmNn9qm5l2GnF5n/ax+J3VXejdup7FMet2552753mNvKMoxmY37d25aw1qq7VRaomquqIjfuiI6ZVJp4U2oMNqDMLteTYTE5XXXuw+FuVTbuWYjm564id+/sxMdjmBbvMcbhsuwN/GY6/bw+FsUTcu3bk7qaKY6ZmVE9DYeNoHCPs43LLPEwd7N6sz3RHF4lmi5ym/sdO6I6OmXZ1htK1ztpzCxp/KsDNrCXK+bAYGKpiv7a7XPYiI7O6OmVmNg2yrD7OMirrxM27+e4ymOqr9Mc1MdMW6Z7UdntyCUwAAAAAAAAAAAAAAAAAAAAAAAAAAAAAAAAAAAAAAAAAAAAAAAAAAAAAAAAAAAAAAAAAAAAAAAAAAAAAAAAAAAAAAAAAAAAAAAAAAAAAAAAAAAAAAAAAAAAAAAAAAAAAAAAAAAAAAAAAAAES7d9sGH2bYXD4XBWLWMz3FU8pbsXJni26N+7j17ufdMxMRHZ3S722fa5lWzTA2aK7UZhnWI3VWcBTc4k8nv3Tcrq3TxaeaYjm555o6JmKu5/dwu2bhB4WnA4m7GW5nXYpia6OLXatUWYm5RMdHGji1xzTMb+fnBabT2aaa24bNq+rMHVVhL/wD0sRh7kbq8NeiOmirtxv3xVHTHT2YU+2m6Az3ZHrHDXaLldeGpvRfy7MaKeauaZ3xE9iK45t8fjjmX6yLKMDkWVYbLcqw9GGweHoii3bojdER/F1dYaZyrV+QYnJ89w1OIwd+OeOiqirsVUz2Ko7Egj7YRtfwW0PK4weOm3htRYej/AK1jfui9HnlHqduOwlp59bR9Dai2Oazw9/DYi9FiLnK5dmVqN0VxH9me1VEdNPZ9aVh9n3CT0vjtPWfoxxFeW5vbp4t2KMPcuW7sxH01M0xO7f2pBN+oLeGu5DmVvHTTGErw1ym9xp3RxJpnjb/xb1DeDVF+dt2nOpONO65d4+6P7HJV79/4kjbbdv8AGqctr03oOzi6cPjP+lfxdVE03L0TO7k7dHTuq7M9M7927t73wYdkeJ0hZu6j1HZm1nGKtcnYw8zz4e3PPO+O6ndHrQCwAAAAAAAAAAAAAAAAAAAAAAAAAAAAAAAAAAAAAAAAAAAAAAAAAAAAAAAAAAAAAAAAAAAAAAAAAAAAAAAAAAAAAAAAAAAAAAAAAAAAAAAAAAAAAAAAAAAAAAAAAAAAAAAAAAAAAAAAAAAOLFYizhMNdxGJuU2rFqma66653RTEdMyDlFStqPCSzTGZnXlezu3TZw9Mzb6urtxcu3qt/wD8umYmIj1d0zPqI+vbUNr2n7tvGZlmOd4e3XO+nq7B7rdfrRXRu94F9hXzY5wisFqXE2co1has5bmlyri2sTRO6xdmeiJ3/ST+PcsGA1jXOhNO64wEYXUeXWsTxf8At3o8rdtz9rXHPHrdDZwFW8/4J9uq9Nen9TVW7U9FrG4fjTHt6Zjf2ew/dPcE+1RiqK9Q6lqvWKZ31WcHh+JNUb45uPVM7uz2FowGA0Vo/I9F5RTl2ncBbwtjfxq6o567lXdV1Tz1T6/4mf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B+2/btY2f55hMlynBUY/Mqa6LuNi7xqaLdmefi0z2a6o7PPFPZ39ETgjbbVsry3aRkkxMUYbO8PTM4TGRHPE9xX26Z7wK/7Mr2WbS+E9i86u0TfwHl8fYtYiiInylFFNEVR0b6ZmJ7P0q5Lzq05mef7HdpVGIxOC5PMcDVNu/hrvNTdt1c0xE9qY54qj1F8dn+s8o11p2xm+R3+Par8rdtVf9yxX2aK47E/v6YBi9rOzjKdo+nqsDmFMWcdaiasJjKad9dmv/emezH+6lOHvas2JbQqommrDY7DzuromZmzi7O/41M9iemJ9WHoc0fazs4ynaNp6rA5hTFnHWomrCYymnfXZr/3pnsx/uDm2XbQco2iadozHK64ov0RFOJwtU+XsV9qe3HansvrPNmWis8xtWMzTTWWX8VVPGqu8lxaqp7dU07t/41NtHZJr/Z3tfw+T5Jg7s57NcU8jG+bOKs7+eqZ6OT3c/G7HrwvtYm5Nm3N+KIu8WOPFEzNMVbufdM9gGNyDTuTadw3U+RZXg8vsz004ezTRxvX3dPR2WVAAAAAAAAAAAAAAAAAAAAAAAAAAAAAAAAAAAAAAAAAAAAAAAAAAAAAAAAAAAAAAAAAAAAAAAAAAAAAAAAAAAAAAAAAAAAAAAAAAAAAAAAAAAAAAAAAAAAAAAAAAAAAAAAAAAAAAAAAAAAaHtH2r6V0BTFvOsbNzH1U8ajBYaIuXZjtzG/dTHrzHZRLPCxyfqnixpjMOp9/084mjjbv8O7d3wSbtq2VZbtIyWYmKMNneHpnqXGRTzx9pX26Z7ylWU3s52U7SsLicfgZt5llV/jV2LkzEXKZiYndPaqpmd0rs7O9sWkdd3Iw2V42rDZjMTMYPGRFu5O7ueeYq/FMy49tWyvLdpGSTExRhs7w9MzhMZEc8faV9ume8DZdn+s8o11p2xm+R3+Paq8rdtVf9yxX2aK47E/v6YbI89NK6h1TsW17eouWa7N+zVFvGYK7M8nibe/8A/aaao6PfhefZ/rPKNdadsZvkd/j2q/K3bVX/AHLFfZorjsT+/pgHb1hpnKtX5Bicnz3DU4jB34546KqKuxVTPYqjsSoPte2Z5rs11D1Pi4nE5ZeqmrB42KfK3aY/s1dquOzH445noiw2sNM5Vq/IMTk+e4anEYO/HPHRVRV2KqZ7FUdiQQnwYc70JneCpt5fkOWZVqrD0Ry0U0b6rsR/bt1Vb53duInmWFefW0fQ2otjms8Pfw2IvRYi5yuXZlajdFcR/ZntVRHTT2fWW52C7SLm0bSleJxeDuYfMMHVFnE1xRMWrle7fvoq9bnmnpjfHbgEmAAAAAAAAAAAAAAAAAAAAAAAAAAAAAAAAAAAAAAAAAAAAAAAAAAAAAAAAAAAAAAAAAAAAAAAAAAAAAAAAAAAAAAAAAAAAAAAAAAAAAAAAAAAAAAAAAAAAAAAAAAAAAAAAAAAAAAAAAAK+8MfVV/KNFZfkeDu12683vVctNMzEzZt7pmn1pmqnfz9EeqsEq9w3ssvV4LS2aUU1TYs138PcmN+6mqqKKqff4lQNn4K+zfLcm0dg9U4zD0X86zOiblu5cpiep7M80U0dqZiN8z08+7t75L2p6l07pfR+MxeraLOIwNdM26cJcoiucTVMfSU0z0zPejnRbsh2vaeyXYTg8Xm+KppxWT09Q1YWn/u3q43zbiiOzvp3c/RG6d6FLNrV3CH2iTVXM2MDZ+mq55sZfYmeiO6rnd0dNU9qI5g1nZ9oLH7Tda4jC6dwfidlnKzdu3KqpuW8FZmqeLHGnnqq3c0R0zMdiImY9AdO5VbyPIsBldm/iMRbwdmmzTdxNya7lcUxu31VdmWP0Jo/KNEadw+T5Fh+Sw9vy1ddXPcvVz011z2ap73NEboiIQnwr9oeo9HZhkGD0xm1eAnE2bt3ERRbpqqq3VUxTO+qJ3f2ugFjRgNn2MxWYaE07jMwrquYzEZfYu3q6umqubdMzM+rM87P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TO6OdC203hC6a0djbmXZdarzvM7fNcosVxRatz2qrm6ef1IiXQ4Vm0fEaT07h8iye7yeaZrTVNy7TPlrNiOaZj1ap5t/qS0fYBsEwOc5NY1Nri3cv2sXHKYXAceaYqomea5cmOfn7Eb+id8g69jhY5rGJ34jS+Bqw+/6WjFV01bvXmmY7yZdmO2/S2vLtODt3K8szaY3xhMXMRx/8Fcc1Xrc08/Q7OcbDtnuZ4KrDzpzDYWqY3U3sLNVqume3ExPP+Peqrtr2P5psyx9vMsuvXcXkNy5HI4umOLcsV9iivd0T2quz6k8wLV7atleW7SMkmJijDZ3h6ZnCYyI54+0r7dM95T3SuodU7Fte3qLlmuzfs1RbxmBuzPJ4m3v/wD2mmqOj34WS4Me1m5rHL6tPZ/firPMHb41q7VPPibUc0z6tUc2/wBTn7bcNtWyvLdpGSTExRhs7w9MzhMZEc8faV9ume8DZdn+s8o11p2xm+R3+Par8rdtVf8AcsV9miuOxP7+mGyKE7Lp15s+2sUZLk2XXrmb13Is4nLq53WsRb7qauiKYjfMV9j34X1p3zTHGiIq3c8RO+AfE2LM4iMRNq3y8UTbi5xY40UzMTNO/p3b4id3qOQAAAAAAAAAAAAAAAAAAAAAAAAAAAAAAAAAAAAAAAAAAAAAAAAAAAAAAAAAAAAAAAAAAAAAAAAAAAAAAAAAAAAAAAAAAAAAAAAAAAAAAAAAAAAAAAAAAAAAAAAAAAAAAAAAAAAAAAAABjM01Bk2UVU05rm2X4GqrojE4mi1M/CmHNlmbZdm1qbuV4/CY21H9vD3qbke/TMg7qN9vW0KNnmh7mMw0U1Zri6up8HTM80V7ueufUpjn9fckhUbhu3706i0xh5mep6cLduUxv5pqmuInvRANd2L7IMx2q4zE6l1VjcVaymu7Vvu7997F3OzxZnopjomfxR2d06Y3g2bPb+CmzZwmPw13dui/bxdU17+3uq3095tOwScNOx7SnUXF5PqKnjbu75+Pv8AV429vwKEbYNj+ebL8ZZzLCX7mMyea45LH2o4tdmvsU1xH0s9qY5p7yeODNtguauw/wBDeor0VZ3h7fGsXqp3TibcdO/t1RHvxz9iU55xlmDznK8Vl2Z4e3icFibc2rtq5G+KqZ//AG6ew8+9SYDF7JtsddrC11cfKcbRfw9c/wBu1O6qnfvjn30zun8YLj7atleW7SMkmJijDZ3h6ZnCYyI54+0r7dM95UDR2d6t2PbRKsLRhb1ONi5TYxOXTEzTi6ZnmiIjpmf7NUc++fXh6CYa9RicNav2/pLtEV0+tMb4Y3G6cyfG59gs6xeXYa9muCpqow+Jro3124q6d0//ALbt89sHdy3EXMXl2FxN/DXcJdvWqbleHuzE12pmN801bpmN8dHNLsgDDav0zlWrshxOT57hacRgr8c8dFVFXYqpnsVR2Jc+nMjy7TeS4XKclwtvCYDDUcS3aojo7czPTMzPPMzzzM72SAAAAAAAAAAAAAAAAAAAAAAAAAAAAAAAAAAAAAAAAAAAAAAAAAAAAAAAAAAAAAAAAAAAAAAAAAAAAAAAAAAAAAAAAAAAAAAAAAAAAAAAAAAAAAAAAAAAAAAAAAAAAAAAAAAAAAAAAAcWKxFnCYa5iMVdos2LdM1V3K53U0xHZmUA6v4UOm8pzC5hciy3E5zTbqmmcRFyLNqrd3MzEzMdPPujo7LVeFdrXNM21Pg9n2n4uVcbk5xNuzvmvEXbm7iW/WiJifV3+ozmh+C7ktvI7descZi7+a3ad9dvCXIt27Ez0RE7p40x2+j1OyDddmW3nS2uMXRgK+VynNK5iKMPipiabs9qiuOaZ9SYhue03R2E11ozH5HjOLRN6njWLsxv5K7HPTVH4+afUmVO9t2xfMdnOIjNMou3sbkFVflL+7dcw9XYivd3qo6Ut8HLbjTnNGH0vrDERTmdMRRhMbcndGIjsUVz3fans+v0hVjVenM00nn+KyfPcNXhsZh6t1dM9FUdiqmezTMdErtbANUbP50dhMr0nirGCvW4338Li7lNGIuXZjy1dW/dx5nd0xzRu3RuiNzZdqmzHIto+WW7Ob26rONsb+p8bZiOUtb+mPtqfUlVzUfBk1vl+KqpyirAZtht/la6L0Wat3P00180T60z0gtnrTX+mtHZbdxed5rhrc0UzVTYoriu7dnsRTRHPMzvj1O2p5/+M8IHbHTdpsTZwG+mmrd9LhcJTPZns1Tz+vVV2I6Mvpfgw6xzDF0+L1/A5ThY+mq5SL9z8VNPN78wtZs70JkmgMjpy3IcPNMTuqvYi5um7fq7qqf9uiAbNhbFvC4a1h7FEUWbVEW6KY7FMRuiPec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6+ZY7DZZl+Jx2PvUWMJh7dV27drndFFMRvmZB2KpimJmqYiI6ZlpGb7WNCZRiasPj9U5ZTep5qqLdzlZpn1eJE7lXdpu1DU+1zU1Om9F2sXRlVdziWcNh5mmvE7v7d2exT2d0zujpllsu4KeoL2XRdx2f5bhsZMb4sU267lMepNfN6nREgtNprWGndT0zOn86wGYTHTRYvRVXHr09Me8zqguYbGtoeldY5dgsBgr1zF37s04TH4C5PJ746ZmvmmiN3PPG3c29ePSOBzPLdNZdg8+zGMzzSzainEYuLcUcrV290dro39M7t89IKc8Meb87WbUXuNyUZbZ5Lf0buNXv3fj3rgaCxWHxuiMgxGCmnqa5gLE2+L0RHJxzfi6EJcMHQd/OshwWqMss1XcRldM2sVTRG+ZsTO+Ku3PFq3/iqmWn8FzbBhclt29H6nvxZwddf/oMXXVuotVVTz26+1EzO+J6Inp6QW6dHPcpweeZPjMszOzRfweLtVWrtuuN8TE/7x0xPYmHeiYmImJ3xLgzDGYbL8FfxmOv27GFsUTcuXbk7qaKY6ZmQefuR04rZnt1w2Gou1cbLc1jD11RO7lLM18Wd/r0VPQlQvLY8dLhGxisvt1Tg8XmcYmZmN0xh7cxPGntb6aI/HK+gOvGBwkY+cdGGsxjZt8jOI4kcpNG/fxeN07t/PudgAAAAAAAAAAAAAAAAAAAAAAAAAAAAAAAAAAAAAAAAAAAAAAAAAAAAAAAAAAAAAAAAAAAAAAAAAAAAAAAAAAAAAAAAAAAAAAAAAAAAAAAAAAAAAAAAAAAAAAAAAAAAAAAAAAAAAAAAAJndG+ehVPbvt7xt/ML2mNn96undXyN/H2Y41y5Vv3TRa/Hzb45+0kzhR6wvaU2ZXrOBu1WsdmtzqO3XRVNNVFExM11RMepG7pj6ZH3A/wBnuCryy7rTMrNN7FVXarGAivdNNqKeaq5Ed1M80T2N09sEd5ZweNouobFWY5hGFwt+95eacxxNXLVTPPvq3RVMTzz087U860Xr3ZlnuEuV4XMMBi7l2mjC4rA1zXTdr5t1NNVHTM7/AKWenn5noi+a6KK+Lx6aauLPGjfG/dPbBq2y+NUfQVl865nDznk077kWY3TTT/ZivsTXu6d3N++Yy4Xei7+odD4bOsvtVXcXk1dVdyiinfM2K4jjz7WaaZ9benh83bdF23XbuUxVRXE01UzG+JiemAVB4Ku1jC5BcnSOo8RFnA4i7xsDiblXlLVyrpoqn+zTVPPE9G/1964Cnu3bg/47LMVic90ThqsXltczcvYG3G+5Y39M0R/ap9SOePWabobbzrbReHjLrly1mWEs+UixmFFU12t3NxYqiYqj1p39AL6KG7dMXb15t4xOEyCaMRFy7Zy61ctzxouV0xFNUxPRuiZnn37t0dLIat4QOuNaYOvJsqwtnL6cVHJ1UZdbrrv3YnppiZmZjf0c0RPq86W+DfsUvaWvUam1ZZpjOZpmMLhqt1U4aJjnqn7eY5vU5wWBwOHpwmCw+GonfRZt0249aI3f7OYAAAAAAAAAAAAAAAAAAAAAAAAAAAAAAAAAAAAAAAAAAAAAAAAAAAAAAAAAAAAAAAAAAAAAAAAAAAAAAAAAAAAAAAAAAAAAAAAAAAAAAAAAAAAAAAAAAAAAAAAAAAAAAAAAAAAAAAAAAAcWKxFnCYa5iMVdos2LdM1V3K6t1NMR2ZlBep+E7pDKswrwuV4TH5vTbqmmq/Zim3bnd3M1Tvqjp5925pHCo1vmmeasw2z3TkXK4ibcYmixMzViL1e6abfN2IiYmfVn1GR0nwVcBXktu5qrOcZTmlyjfVawXEi3ZqnojfVEzXu7O7dH7waPs61VleqeFRhNQVW7lnCY+/XNijEboqouTh5ooid0zE+WjdH4l13n9tf2UZ1suza1iaLteKymu5FWFzC3TxZpqid8U1x/Zqj3p3b47UWI4PO2y1rDD2cg1Leotaht08W1dqndGLiP/r9TsgnHMcFhsxwN/B46xbxGFv0TRctXI301Uz2JUh2+7G8XoHMKs4yKm7e09dr301U89WFq7mr1O1K8zr5jgsNmOBv4PHWLeIwt+iaLlq5G+mqmexIK68HLbjTnNGH0vrDERTmVMRRhMbcndGIjsUVz3fans+v02SVC1jwas2p2gYS1pW7TRkGLuTcqxNyrnwMRzzExv31T3O7p7O7nmLY5LgfEvKMFgOqcRiuprNNrl8RVxrlzixu41U9mZB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b+Gfqu7gNOZTpvC1zTOZXKr+I3dm3bmOLT09E1Tv6P7KyCofDcwl2nU+msZMTyFzB3LVPa41Ne+e9VAJQ4KuiMJp/Z7hc8uWaZzbOKeWruzz1U2d/lKI7Ubo409uZ9SE2Iy4N+eWc82PZBNmqOUwVrqG7T3NVvmj36eLP40mgAA+L9q3es12r9FNdquJpqpqjfFUT2JVI218HbHYXF3840FYnF4S5VNVzLqZ/wCpamezb7qn1OmPV7GS4Y2p9T4DGZdktjjYPTuIoi/F+zVPGxF2md801T2Ip8rMR2enn3c0zbBtZ3NcbNsuzLF1cbH2ZnC4qd+/fco3eW/HE0z+MFPtNbXdoWhLfiZbx9+mza5owmY2OPyfRzRxvLR6293sw1XtO2z3rWUWuqMZhqq442HwdrkcPE9iblUc26OefLT+5evGZfgsbu6twmHxG7o5W1TXu9+HNYsWsPbi3h7Vu1bjopopimI/FAIw2E7J8Ns2yi5dxFdGJz3F0xGJv0xzU09PJ0+pv99KYAAAAAAAAAAAAAAAAAAAAAAAAAAAAAAAAAAAAAAAAAAAAAAAAAAAAAAAAAAAAAAAAAAAAAAAAAAAAAAAAAAAAAAAAAAAAAAAAAAAAAAAAAAAAAAAAAAAAAAAAAAAAAAAAAAAAAAAAAAArHw4LF6rJ9KX6YnkKL+IoqndPNVVTRMd6mpuvBJzaxmGyDCYS3VHLZfiL1i7Tv5441c1xP44r7zZNvOiqtdbOMwy7DURXmNiYxWDjm3zdo3+V3z3UTVHY6VRNg+0i9sy1jcjMqL/AIj4uYs4+zETxrcxM7q+L26Zmd8dO7eC/wAOtluOwuZ4DD43L8RbxOExFEXLV23VvprpnomJdkBAXCv2gZ/pPI8FleRWb2FtZpTXTdzSid00RHTbomPpapid+/p3dHbifUV8J3K8LmOxrPLmKpp5TBxbxNmuemmuK6Y5vXiZj8YPrg567u662e2buYXJuZtgK+pcVXVMTNyYjfTXPrx2+zEtyz3RWmM/uzdzrT+V467P/wAy/haKq+z/AGt2/syrrwHpvcfV0b56n3Ybm3zu43/U7HrLVAwuQaT0/p7f4hZJl2X1T01YbD0UVT0dMxG/sQzQAAAAAAAAAAAAAAAAAAAAAAAAAAAAAAAAAAAAAAAAAAAAAAAAAAAAAAAAAAAAAAAAAAAAAAAAAAAAAAAAAAAAAAAAAAAAAAAAAAAAAAAAAAAAAAAAAAAAAAAAAAAAAAAAAAAAAAAAAAAK2cKjaLrDSuZ5Xl+R2r2WZZVNN/xRomJ6quUzv5Lf/Zpjm3xPPV63TZNhtX6ZyrV2QYrJ89w1OIwV+OeOiqirsV0z2Ko7EgqXwcM7o1Zwg8ZnudRbox+Kw1+/apjmjlfKUzxfacfmXNefG0vQeoNj+sLF6xfvdTcpymX5lajixXEdie1XHZp/H0LT7BdsWE1/l1OX5nVbw+orFH/Ut790X4j+3R/vAJQz/JsBqDKMTlmb4a3isFiKJouW645pjt+pMdiVFdtGyzNdl2f28bl9y9cya5c42DxtHNVaq6YoqmOiqO32V+mPz/JsBqDKMTlmb4a3isFiKJouW645pjt+pMdiQQtwedtlrWGHs5BqW9Ra1Dbp4tq7VO6MXEf/AF+p2U8qZ5vwc9S4DaXhMFp2/VTkt2vl7eaTO6cJRTMb4q3dNcb+aI+m9SN+64uX4erCYDDYe5iLuJrtW6bdV67MTXcmI3cardujfPTIO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FvCM0Hc11s9vWsBb5TNsvq6rwtO/dNcxExVRHrx0erEJSAUG2BbT7uzTU92zmdF2vJMZVFvGWoieNZqjmi5EdmY6JjtL45bjsLmeAw+Ny/EW8ThL9EXLV23Vxqa6Z6JiVbeElsOqzKcTq3RuG347dNzH5fap/wC927tuO77dP9rpjn5qop2E7Z8ds7xcZbmkXcZpu7XvrsRO+vDVT0129/fp7PT09IXwGC0lq7ItXZdRjdP5lh8ZaqjfNNFccej1KqemmfXZLNszwOT4C9jc0xdjCYSzTNVd69XFNNMRG/pn1gQvwxMNhLuyei/iIp6os4+z1PVMRv40xVFURP8Ah3z+KGK4FFm9RoHO7tcTFm5mO6jm6Zi3Rv8A3wibbVr/AB22LWmX5BpXD3LuWWLs0YOji7qr9yeabtXajd0dqN/bW22XaQs6F0PlmQ2aqblyxRNV+7Tv3XLtU766ufsb55vUiAbWAAAAAAAAAAAAAAAAAAAAAAAAAAAAAAAAAAAAAAAAAAAAAAAAAAAAAAAAAAAAAAAAAAAAAAAAAAAAAAAAAAAAAAAAAAAAAAAAAAAAAAAAAAAAAAAAAAAAAAAAAAAAAAAAAAAAAAAAAAAAAArPwldiNeazidW6Pw01Y+ImvH4C3HPfiOm5bju+3T/a6Y5+aqzACiOwXbNjNnuNpyzNuVxemb1e+u1HPXhap6a7fqduns9Mc/TdnTeocp1NllvMMix9jG4S50V2qt+6e1MdMT6koa2z8HzL9XYi9nGl7lnLM6uVce9aqp3WMRPZmd30tXZ3xzT2Y596uF7Q+03QGY1XMJlue4G7TO7qjLuPXRVz83lre+Jjm6JB6EzO6N6o3Cl2rYbUPE0Zpi5GLw1N6mrGYizPGi7cifK2qN300RPPM9mYjd0c+hxXtm1vRGW1zqjFYevytVNymuzamOjy1UxTG7n7Mp02G8H+zpTEWc81bVZxmc0TxrOGo8taw/amZ/tVd6AbdwcdB3dC7PbNvMLfJ5rmFfVeKp375o3xEU0fijp9WZSmAAAAAAAAAAAAAAAAAAAAAAAAAAAAAAAAAAAAAAAAAAAAAAAAAAAAAAAAAAAAAAAAAAAAAAAAAAAAAAAAAAAAAAAAAAAAAAAAAAAAAAAAAAAAAAAAAAAAAAAAAAAAAAAAAAAAAAAAAAAOLGYmzg8LdxOKu0WbFqma67lc7opiOmZVT2ocJnHXMwu5fs+sW7eHoni+KF6jlK7k7+miieaI9Wd+/wBRm+GXrTEZflWWaVwF6u11fE4nGcSd3GtRO6miezumqJmf8Prth4NGyvLNP6TwGo8ywtvE57mNqL9Fd2iJ6mtVc9NNET0TMbpmenn3euFecRtY2s5dVRjMZnGb2bczExVfwlNNurdPamjclHZfwnbtWJtYDX+Ht8nVMUxmOGo3cXsb7lEdMdnfT6vMtNiLFrE2K7OJtUXbNcbqqLlMVU1R6sT0qvcITYNhLOAxWptE4aLFVqJu4vL7ceUmnpmu3HY3dPFjm7QLDakyLI9d6WuYDMrdnH5VjbcV0XLdUT0xvpuW6o6J598TH7lF9peg9QbH9YWL1i/d6m5TlMvzK1HFiuI7E9quOzT+PoSNwS9pmIy7O7WjM2xFVeXYyZnAcffPI3eeZojtU1c/N0b/AF5Wo1fpnKtXZBicnz3DU4jBX4546KqKuxXTPYqjsSCONgu2LB6/y6nL8zqt4fUVij/qW9+6L8R/bo/3hMClNjYJrXJNq2Fy7I7921gqauqbGe00zFFq1E9NX3SOjidnp6N8xdLD26rWHtW7lyq7XRTFNVyqIia5iOmd3NvkH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/a/wfcn1pibuaZFdoyfOrkzVdmKN9i/Pbqpjnpq3/2o9XfEpwAUFzDYjtM07juPhMnxN2un6XEZdfirf0dG6Yqj3o6Hfy7Y3tV1firVvObGOs2ImN9/NsXMxRE9mKZqmqfxQvWAjDY5seyfZzhIvxVGPzy5RuvY2undEdum3H9mO/PeS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km0ja/r3KdrleMxtu7lNWWVzatZTVVxrXJT08bdzV8eIiePHqbuiF20b7adleWbScj4lfEwud4ameo8bxfpezyde7nmiZ/HE88dmJDLbLdoOU7Q9O0ZjldcUYiiIpxOFqny9ivtT247U9luTzmyfM9U7H9e3P+ncwWaYOviYjDXOei9R2p7FVMxzxMepMLz7LtoOU7Q9O0ZjlVcUYiiIpxOFqny9ivtT247U9kFZuGrgr1vaFk2Mq38hfy2LdE7v7VF2uao+PT76yOxDP8PqPZZp3F4aqmarWEowt6mJ38S5bpiiqJ5+bo3+tMMPwh9nle0DQ9VrL7cVZzgKpxGDiat3Hnduqt9ry0bunsxHQqrsS2nY/ZbqS/hswsXq8pv3OJjcJVE012q45uNET0VR0TAL+ExExunnhhdKaoybVmV28wyDMLGMw1cb55OqJqontVU9NM+pLj1pq3JtG5JfzTPsZbw9i3HlaZmOPdq7FNFPTMyCiu1HK6dD7cswsZTEW6MJmFrFYamnm4nG4l2mI5t3NNW56ER0RvjdKiehcBjtsu3erNr2GrpwVWLjHYvn302bFExxKJmeaZmKaaejn553L2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47+Is2OT5e9bt8pXFujj1RTxqp6KY39M83Q5FN+FnTrXA62weY47EVxkNuqJyq5hd9NFmvpmKvuvN0z0x0dExEp8HrbVZ1lhbWR6iu0WdQ2qd1FyZ3U4qI7Mfbep2QTqDUNp+v8o2e6duZnm9zjXat9OGwtM+Xv19qPU7c9gEdcLHKdJYjQ/V+oL0YXO7MTTlt21TE3btXTyUx/aons9z0x2Ymo2gdZZvobUVnN8kvzRdondctT9Jeo7NFUdmEh6fyXVfCD2g3sfmV6qzl1mqIv4iInksJa381q3HZrn+srFa72D6ZzzQmFyTJcNayzHZdbmMFjIjfVNU88xenpriqeeZ6YnnjtSG3bLdoOU7Q9O0ZjldcUYiiIpxOFqny9ivtT247U9lpu2fYXlOv71eaZddoyvP5p3VXop328Rujm5SI7PY40c+7p37oVKyjM9U7H9e3P8Ap3MFmeDr4mIw1znovUdqexVTMc8THqTC8+y3aDlO0PTtGY5VXFGIo3U4nC1T5exX2p7cdqeyCneM2K7UNNY+Zy/K8XXVHNTictxMTvjmnsVRVH447DLZBsH2j6vzC3c1LN7AWN8cbE5liOWuRHZ4tHGmZnp6dy8ADU9m2g8m2f5BTlmSWpmap41/EXP+5fr7qqf3R0Q2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3UmRZbqXJcVlOdYWjFYHE08W5brj3piexMdMTHPEqI7YdmWcbKtSWsThLt65lVy5x8DmFHNVTMc8UVzHRXHvTHPHZiPQBjdSZFlupclxWU51haMVgcTTxbluuPemJ7Ex0xMc8SCvGz7hLYC3ojE/RdTcrz3A24i1Fun6tnojn7E9uZRdp/JdV8IPaDex+ZXqrOXWaoi/iIieSwlrfzWrcdmuf6ywm2zZRmWzfOv8A5mKyLE1T1JjN34+Tr3dFce9Mc8dmInvgrbS8kxmn8LpC7hsNlmZ4aJ5KKI4tOL7dW+emvt9sE46R01leksgwuT5FhacNgsPG6KY56qp7NVU9mqezLMgCN9tOyvLNpOR8SviYXO8NTPUeN4v0vZ5OvdzzRM/jieeOzE1g2K6Q1/ku2CrLMotV5bjcvriMzrvxM2KbEz/a3c1cVR9LETz9MTERMxeciIid8RG/o3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xupMiy3UuS4rKc6wtGKwOJp4ty3XHvTE9iY6YmOeJUS2w7Ms42V6ktYnCXb1zKrlzj4HMKOaqmY54ormOiuPemOeOzEX/Y3UmRZbqXJcVlOdYWjFYHE08W5brj3piexMdMTHPEghzg9barOssLayPUV2izqG1TuouTO6nFRHZj7b1OynVS7H8HbVOW7TsLl+Q364yiuvqiznE83U1uJjfFe7/5kb4iIj6bp5o37rlYCxVhcDh8Pcv3cRXat00Teu7uPcmI3cardzb56Qc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VqbUOU6Xyi9mmf46zgcDa+mu3Z6Z7EREc9Uz2oiZBlRWXU/Cvy3D4iu1prTuIxtuJ3RiMZfizE+rFERVO715ifUYfLuFpi6b0eKOlLFdmZ55sYyaao9+md/eBbIR5sy2vaV2hf8AQynFV4bM4p41WAxcRRd3R0zTumYrj1pmY7MQkMAAAGP1DmtjIsgzLN8XFdWGwGGuYq5FEb6ppopmqYj1d0AyArvss4R1Wsdd4TIMwyCjA2cdVVRh71rETcmiqImYiuJpjfv3bt8bt09hYgAAAAAFZ7PCjtXNc05bOn92SVYrqaMTy88txeNxeU4u7d6vF74LMAAAAAAAAAADjxUzThr0xMxMUTMTHrKM7BNcaszTa9prB5lqfPcZg7t+uLljEZhduW645Oud00zVMTzxAL1AAAACLNpu3HSWg8RcwN+9dzLN6OarB4PdVNue1crmd1Prc8+ohzGcLTMKr0zg9KYS3a380XcZVXV78UwC2wrPpbhXZXicRRZ1Lp/EYC3VO6cRhL0X6Y9WaJimYj1pmfUWH09nmWajymxmeR42zjcBejfRetVb4ntxPZiY7MTzwDIgAAAAAAAAAD4v3rWHs13b9yi1aojjVV11RTTTHbmZ6HVwWb5bjr02sDmGDxN2I400Wb1Nc7u3uiejnB3QAAAAAAAAAAAAAAAAAAAAAAAB084zTA5Llt/MM2xdnB4KxTxrl69XFNNMevP7uyr3qzhV5HgcRcsaZyTFZpTTO6MRiLvU9E+rTG6qqY9eKZBZAVHscLTMqb2/EaUwddrf9LRjKqavfmmf3JY2b8IDSWs8Xay+/VdybNLsxTRZxkxydyqexRcjmmfUnizPY3gmAAAAAAAAAAAAAAAAAAAAAAAAAAAAAfldVNFFVddUU0UxvmqZ3REdt0cJnWV4y/TYwmZYK/eq38W3av0VVTu553REg7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PE37WGw92/iLlNuzapmuuuqd0U0xG+Zn1Nygu0bVmd7a9puHwGVxcrwty/wBTZXhJmYpoo389yqOxMxHGqnsRG7ohavhN53cyTY1nlViuaL2MijBUzE7ua5VEVx+Ojjwg3gT5FaxmsM9zq7RFVWXYWizbmf7NV2qeePV4tuqPxyCbNnWwfR2k8tsxjstw2d5pxYm9isdai5TNX2lurfTTHa5t/bltGebMNEZ3g68Pj9L5Txao3cezhqbNyn1q6IiqPfbiAoTtu2Z47ZJqnBZhkmMxM5XfucpgcXFW67YuU8/Eqqj+1HNMTzb49aVr9gu0GNomhLGOxM0U5thaupsdRTG6JuRG+K4jtVRun198dh1uEtkdvPNjefRXRFV7A0U46zVu+lqtzvqn4E1x+NAPAszq5hNoGa5RNUxYx+Bm5xd/TctVRNPxa6wXOGo7XsXicBsv1Ti8DiL2GxVnLr1dq9ZrmiuiqKZ3TTVHPE+rCluz/bXqrS+NzTGY7N81zm7dwNWHwlnH4y5es2r03Lcxcmmqqeimmvo7e7omQegDixeHs4zC3sNirVF7D3qKrdy3XG+mumY3TEx2YmJUIrwW2PWk+K02tVYy3d8vRciblq3MT2bdPNTu/wAMblx8FOY4HYvYnG14mzm1jT9M3q7lUxdovU4by0zPTxoqiefp3g6GjtjWidIah8Wskyqq3j6eNyVV2/Xcizxo3TxIqnm5pmN87550iKUcGfWeqM42w5Rgs31JnWPwddvETXYxWPu3bdUxZrmN9NVUxO6YiV1wBW3hE7eMTprMr2mNGXLdOZWo3YzHzTFfIVT/APLoieaau3M793R09EOad0pth17YpzfBXs9xGHueWoxWKzCbNNfq0ceuN8f4Y3AvqKZZbrXazsazLC/Rthswx+R3K4oqoxl2MRTVHat34mri1bt+6mZ3ep2sPsa19qjO9tmR2cXqTPL+XYrG3JnC3sddqtzRNNcxTNE1bt0c3N6gLyo2o2JaDo1b9EVOTf8Arov9Uxb5avkYu79/G5Pfu6efd0eoklRDJtc6tubc8DgLmqM9qwNWo7dirDVZhem3NucVFPEmnjbuLu5t3RuBe8FE9qOv9T5Ttozyzb1PntjLMNmkx1PZx92m3TbiqN9MURVu3bt/MC9gpznG0DantizTFWdn2Ex+X5HarmiOpbkWJ3fdb8zHlpjn4tMxzdiemdQ1PpDbBobC1ZxmF/PLGGtzxq8Xhcym7FHq1cSuZiPVmNwL6it3Bl205jqrMp0tq29TiMxm3NzBYzixTVeimN9VuuI5pqiN8xO7niJ38/TZEAVu2+8IC/pnNcTpvRcWasyseUxePuUxXTYr7iimeaao7MzviJ5t0zv3RXgNIbbtd4enNKr2eV4e9HHt14vMOp6aonomm3NUbonsbqdwLyihOZ5jtf2S43D3c1x2c4O1XVut8viOqsNcntc81Ub93Y5pWp2EbUrG0zTl67es0YXOsFNNGMw9E+Vnfv4tyjfz8Wd08088TExz80yEkYv6lvf4Kv3PPng5dezSvsivwVb0Gxf1Le/wVfuefPBy69mlfZFfgqwehYACGOE5tLvaE0nawGT3uTz3NeNRauU9Ni1H09yO1VzxEerMz/ZTOoZwrs5uZrtmzOxNU1Wcus2cJajf0RxIrq+NXUDIcHjY544uKxGeakuX6MhsXeJMU1TFzGXemY43TFMb43z0zv3Rz75i3GWbONF5ZhKcNg9K5LTaiN3l8HRcqq9eqqJmfxzL42RZHa07sz01ltqiKJt4G3XciOzcrjj1z8KqptwIW2rbAdManybE3tOZdhsmz2iiarFeFpi3Zu1R/YrojysRPdRETHTzxzK68HXXuO0DtDs5Vj67lvKcwxEYPG4e5O6LV2Z4tNzd2Jpq5p9Tf2o3XzVx1xwZKNSaxzbPMJqiMvox+JqxPU8Zfx+TqqnfV5blI3+W3z0R0gscOPD0XLeHtUXrnKXaaYiqvdu407ued3YUU0nrnVt/bflWAv6oz25ga9QW7NWHrzC9Nuq3OIiJommat007ubd0bgXvB1M3rqt5Tja6KpprpsVzFUTumJ4s88A7Yo5weNbarzXbHpzBZpqbPMbg7td6LljE4+7ct17rFyY301VTE88RP4l4wBUnbbwhM3v57idPbPrvU+Hs3JsXMfboiu7iK9+6YtdMRTv5omI3z0xMdnU8Psz2351YjML1WdceuOPT1Xm0UXZ9rVc30+tO4F4hRDLNpu1DZXqCnAahv4+9TRum5gM2qm7Tco7dFyZmYjp3TTO7f2+hcfQWscBr3RtjPMlmqmi/TVRXaqmOPZux9NRPqxO7n7MTE9kHQ239aHV/4NvfJVc4GHXYxv4JveFssTqfS+2zC6ezC/qLEalqye3ZqqxcX845S3Nvd5bjU8rO+N3Y3S0bZvl2rszz+7Y0BXmFGbRh6q65wOK6nuclxqeNvq41PNvmnm39oHpSIN4NWTbQ8qv6gnaNdze5RcpsdSdX4/qndMTc4/F8vVxemnf0b+btJS15q7K9EaZxWd53dmjDWeaminnru1z9LRRHZmf4zPNEg2AUZz3a3tK2o5/Vl2lZx2DtV75tYHKZmmumnt13Y3VT6szMU+pD6xGzLbdlNicxt+LXKURxqupc2iu7H4qbm+Z9beC8gpxsn4RWe5Fm1vKNoVVzHZdx+SrxVy3xcThZ37t9W6PLxE9MTHG9Wd26bh4a/axWGtYjDXKLti7RFy3confTXTMb4mJ7MTAOQVv4ZGos70/htJzkOcZllk368VF2cFiq7PKbotbuNxZjfu3zu39uUZ6W2wbQ830rlukNH05jmGfTN2vFZjdqnE4iqma5mIpqr3xRTFMxE1Vfi3bt8hdwUgzbZftwuW6sfjas3xV2I41URnFNy5HrRFzn9aN7pbNduGr9D6gowWpsXjsyyqi7yWLwmPmqu/Z3TumaKqvLRVT3Mzu7HN0wF7BUjXG2XWe0XUl7T2yTDYu3gaJmOqMNRuv3qYndx5rq5rVG/o6J7c8+6NSzXZjttwNmvML3i1iK6Y49c2M25W7H4ouTVVPrbwXkFLNiu3vUGSajwmT60x17Mcnv3YsV3sXO+/hKpndxprnnmmJ+mirfujo6N03TAGlbWNomV7N9M1ZnmcTexN2Zt4TCUVbq79zd0b+xTHZq7HqzMRNS6tYbXNsWbYi3kFzMYw1E8+Hy251Nh7MT0RXc3xv9tVMz2AXpFE830lto0Dhas3uXs8s4azHHuXcLmHL00xHPM10U1z5XtzMbky8Hfbte1fjqNNaum1TnNVMzhcZRTFFOK3RvmmqmOaK90TMbt0TunmiY5wsODz50/tY1RkWurOPzPUOf5hgMJia668FczG7VRdiN+6iYmqY3b93Yn1gegwoVj882ubU8VezHA0Z9fwM1TxLeXxctYW39rG6YpmY7czM9uVqODpgM+yzZlhcLqu3jreZ0Yi9xqcbVNVyKeN5XnmZ5u0CTQAUm4XWuMXnOvbmmrN6qnKsoimJt0zzXL9VMVVVz290VRTHa3VdtMGxPYPpvKdMZfmeqMusZtnWLs0366MVTx7ViKo3xRFE+VmYiY3zMTz7926Ff+FJkGJyXbDm2IvUVRhsyijF4e5u5qommKao9eKqao97trU7D9qWSa50zl+Gpxdmxn+HsU2sTgrlUU1zVTG6a6In6amd2/m37t+6QbTjNn2jsZh5sYjSuRV2pjdu6gtRMetMU74/EqhwmNjmB0LThtQaYi5bybE3eQvYWuqa+p7kxM0zTM880zET0790x088RF1mB1vpPKta6fu5Nn1u5cwN2umuqLdc0Vb6Z3xumARfwU9f4rWOisRlub3qr+Z5NVRam9XO+q7ZqieTmqezMcWqmZ9SJnnlNzRtney3TWz7FYzEabs4m1cxdFNu7yt+bkTFMzMc0+vLZNU5/l2l8gxuc51iIw+AwlHHuVzzzPYimI7MzO6IjszIMqKSap2y7QdpuoZynQ9vHYDC1zPI4TLt8X6qY/tXLsc8erumKY38+/pdbEbMtt2VWJzKjxa5SiOPV1Nm0V3o/FTc3zPqRvBeQVC2L8IXOMvzyzkO0O9OJwVy5yEY69TxL2Fr37v8AqdHGp39Mzzx0753blvY543wAIl2/bXbGzXKrOGwFu3itQ42masPZr+ktUdHK1xHPMb+aI5t8xPalVzKb21raxjr9/LcZneY001eXqoxPU+Gtz07o56bcT6kc4L+ilHIbcdlNuM1xFWZX8ss+Wu0XMTGOw8U9nj0xVM0R9tHF9dqO0LbJqfUuqb+aZPnWd5Ng7tqzEYLDZhdot264t0xXxYpqiN01RVO/dv5+cHoKOPCzNWGszMzMzREzM+spBwh9baryrbHqPBZXqbPMFg7VdmLdjDY+7bt0b7FuZ3U01REc8zP4wXjFPc113tY2w47E0aAwePy7ILVc0UzhrlNiZ++X5mN9W7nmmmebf0T0zpmp9FbYNGYW5nGYXc8t4e15e5isLmU3eT9WriVzVEerMbgX1FQtkPCTxeV4HGYLX9y7mNFmxVcwmKoojlq646LVe7mnf2Kp6Ozv382Kvaj2ybZcRfxOmreOwWSxXNNFvB34wtmmO5m7M0zcno388+tALpCg+pdN7XtnljxVzHEZ7hMLRVHGxWGzGbtFO+f7fErndEzzeWjdKdeDPtnxutb97Tmqa6LmcWbU3sPiqaYo6poj6amqI5uPG+J5o5439rfIWDBBu3/bja0DcnI9PW7OL1FXRFVyq5z28JTMc01RHTXMc8U9iN0z2IkJyFFcsyTbTtMs+K1rEZ1fwd3y1F27jIwtmr1bdE1UxMerTG5wYzOdr+yDH4e5m2KzbD2K6t1FGLvdV4W726d++qmJ3dqYq9YF8RHmxTadgtpmmqsXbt04XNcLMW8bhIq3xRVPRVT26Kt07u1umOxvng4R+ZY7KNjGocdlWNxOBxtrqfk8RhrtVq5RvxNqJ3VUzExviZj1pkElCiOzbbpqLSuWZ91bjsyz7NcZFm3gKcwxVy/asTE18evdVVM7+enmjdv7M8zMYnR+3jW1rxTx1eb027vl6LN7H0YSOftWeNTxfx0wC6w8/wC1rPafsp1HRhczx2aYe/RurqwWYXZv2LtG/sRMzExO7dxqJ3+quxsz1jhNeaLy/P8ABUcl1RTNN6zM75tXaZ3VU+/0T2YmJ7IMjrHzI537Bv8Ag6lHOCr18sg/wYn/AMe42bWultt05ln2IpxGpfEblb9cR4sf9PkN9U/S8r9Lxexu6Owh/QmC1FmGqMJhtF1YyjPa4r5CcJf5C7uiiZq3V743eV43Z6Aemgrxwc8i2n5XrDML20K9ndeWVYCqizGOzHqmjleUomN1PHq3TxYq593bWH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/DOqmNk2EiOirNbMT+buy1bgORHibq+f7U3cLE+tuu/wBW98LfLa8fsaxt63TNXUOKsYmqI7XG4k+ERdwH80t2s51TlVVUcriLFjE0Rv591uqqmrwlILbgA1Ta1EVbK9ZRPR4jYyf8mtTjgm1TG2zKojomxiIn1uSqW1285jRlex7Vl+7VFMXMDXho39mbv/TiPfrVd4HGW14zazcxcUzyeBy+7cmrsb6ppoiPjT7wLVba+tHq/wDBl/5EqgcFfTmW6k2r2Leb2KcRYwOFuY2i1XG+iq5TVRTTxo7MRNe/d24hb/bX1o9X/gy/8iVWOBl12cX+Cr3hLQLuMLrjzF5/+D8R4OpmmF1x5i8//B+I8HUCkfBS69+S/esT4GteHVmbU5BpbOM3riKowGDvYriz2eJRNW78e5R7gpde/JfvWJ8DWuBtuorr2Ravi3v43ibenm7UUzM97eClGxXTvjhbXcvw2czViLN69cx2Omqee7FO+uqJ/wAVW6J/xPQu1botWqLdqimi3REU000xuimI6IiOxCk3AymiNrOL4+7jTlV6KPX5S1/tvXbBjNTZLgNRZDjspzfD0YjA4q1Nu5bqjsdiY7UxPPE9iYiVA+Dx16dKeyp+RU9Dbn/bq9aXnlweOvTpT2VPyKgeh7zuyL/4g8v/APdFv/y4eiLzuyL/AOIPL/8A3Rb/APLgHoi86ttVuL22rVFqZ3RXmddMzHY3zEPRV53bY+vjqT8K1fKgF/dMZDl2mMhweT5Nh6cPgcJbi3bojpnt1TPZqmeeZ7My7+Lw9nGYW9hsVbpu4e9RVbuW6o3xXTMbpifUmJcoDzu2TzVk23TT1nD1VRyWcU4WJ7M0zc5Oe9MvRF53aF6/uS/+4rf/AJEPREEKYPg4aRsaptZ9fx+d4zE04vq2q1ibtqq1dr4/H3VxycTMTPTG9Keaap0/lN2bea57lWCuR004nGW7cx+KqYU+207Z9Q611Re07o3EYnD5Ny/UtmjBzMXcdXv4u+ao5+LM9FMdMbt+/sd/TXBX1LmGFov5/nOByqu5HGmzRROJuU+pVummnf61UgmbbhqvRGoNlOpMBRqbT2MxM4Wq7h7NrMLNdybtHlqOLEVb5nfHY7aDuBbiblvahmNimqeSvZVcmqnfzb6btrdPfn32Q1rwY/oY0hm+eTq3qmcvwteJ5DxN4nKcWN/F43Kzu9fdLEcDLrs4v8FXvCWgXXxf1Le/wVfuefPBy69mlfZFfgq3oNi/qW9/gq/c8+eDl17NK+yK/BVg9CwAHnZt/mZ2y6smfsyY+LD0TefnCZy+vL9teo4rpmKL9drEUT24qtUTPf3x+IF+MnpinKMDTTG6IsURHwYdtgtB5jbzfRGQZhZmJoxOAsXenfumbcTMevE8zOgAj/P9smgdP5xisqzfUFvD4/C18S9a6mvV8Srdv3b6aJjs9iQSA87tG9f/ACf/ANyWv/Jh6HWLtF+xbvWp327lMV0zMTG+JjfHNLzx0b1/8n/9yWv/ACYB6IunnX1mx/se58mXcdPOvrNj/Y9z5MgoPwZevjpf/Hf/APHuL9ZrbvXsrxlrCVcXEV2a6bVW/duqmmd0++oLwZevjpf/AB3/APx7j0EB50bG80y/Se1zI8dqm3NrCYLE10YiLlEzNmviVUxVMdPla5ie3G56GZVmeAzfBUYzKsbhsbha+em9h7tNyifxxO5E21rYFp/XmNvZrg79eTZ3d57l+1RFdq9Pbro3xz/bRMervQRj+D/tO0nia8VpnE0Yqqnni7lmOmxd3etVxJ3+pEyCy+2rZfhNp+RYPBXcZTl2Lwl/lbWM6n5aqKZpmKqN3Gp5p8rPT/ZhxbEdmNzZflOZZfOdzmtnF36b9O/DchFuqKeLPNx6t++Ip7XQrXkm3DaXs+zanLtXWb+Ot0buPhM1szbvcXt03N0Vc/bnjQtrs31vlWv9MWc6yWqqLdVU271m59PYuRu30Ve/ExPZiYkHQ239aHV/4NvfJVc4GHXYxv4JveFsrR7b+tDq/wDBt75KrnAw67GN/BN7wtkF2lMuGbqi9j9cYHTtu5MYPLMPTduURPNN65z759ajibv8U9tc15/8KGmunbnqXlN/POHmPW6ntbgWr4N2icLpDZplt+LNMZpm1mjG4q9MeWnjxxqKN/appmObtzVPZSqxumZt1abymqzum1OEtTRu7XEjcyQKpcM7Q2Fw1OXaxy+zTavX70YPHcSN3KVTTM2659XdTVTM9nyvabvwPtT3s72a3srxdya72TYjkLczO+eRrjjUR+KePEepEO3wvrlujY3fpubuNXjbFNHr75n90S0PgM018lrSqd/JzVg4j1/+vv8A3wD74cv1Lo3/AB4v91ltXA2ynBYbZjfzKzYpjHYzG3Kb17d5aqmjdFNO/tRvmd3bmWq8OX6l0b/jxf7rLeOCB1nLPs6/++ATYpLwy8qw2A2oYTF4a3TRXj8vou390fTXKa66ON8GmmPxLtKa8Nrzf5F+DI8LWCaeCpp7B5Nsiy3G2LdPVma1V4nE3d3PVurqpop39qKYjm7cz20wo44OnWU0r7Hq8JWkcFAuFFlmHyzbTnkYS3Tbt4iLWJqppjdHHrt0zVP46t8+vK8ujMTcxuj8ixV6qart/AWLtUz0zNVumZ/epRwtuvTmHsXD+Dhc/Z55gNM/gzDeCpBS3hOaixOq9sWMy+zXNeHy2qnLsNb383H5uPPrzXMxv7VMdpcjZ/kWTaK0ll+R5bewtNvDW4i5ciumJvXJjy9ye3Mz/tHRCg+0HB3sx2w6kwUVUUX8TnuJsxVcmYppqqxFURM7omd3P2kneRU1x6K6b/SL/wDJBcucbg6omKsTh5ieaYm5S8/NrGEt6D23ZpOnaqLVvA421jcJyc+Vt8ami7FMbuxE1bt3ahvHkVNceium/wBIv/yTyKmuPRXTf6Rf/kguZluLt4/LsLjLP/axFqi9R61URMfvecmiMmwuodq2VZTmEVTg8ZmlNq9FM7pqom5zxv7G+OZ6IaXwF7KtM5Rl2KqorxGEwdnD3KrczNM1UURTMxviJ3b47SgOyTr56d/DFPy5B6F4LCYfA4OzhcFZt4fDWaIt27VumKaaKYjdEREdEOYAAJ5o3yDUNpuz7JNomQ+JueWqortzNeGxVrdF2xX26Z7U9mJ5p9eImKga64Put9JYmrE5Rh6s7wVurjW8Rl8Ty1O7ombX00T/AIeNHqru2M+yjEXqLOHzXAXbtc7qaKMRRVVVPaiInnZEFANO7bNo2j8R1LezXEYqmzO6rCZtbm7MepM1brketFUJ92a8JnIs/wARZwGrML4h4yuYppxMV8fDVT6szz0fj3x25hNOpdLZFqjCzh9Q5Tgswt7t0cvaiqqn/DV00z6sTConCN2I4TQuCt6h0xcvTk1y7Fq/hbtXHqw1VX0s01dM0Tu3c/PE7ued/MF06Kqa6Ka6KoqoqjfFUTviY7ap/DY1RenH5HpaxcmmxTanMMRTE81dUzVRbifW4tc+2hsnA21ri8407mWmsyvVXqsp4lzCV1zvmLNe+Jo9amY5vUq3dEQibhgcfx4rnH38XqCxxfW8t/vvBPvBd0zlel9meCzCuvDU5rnFPVWIuVVRxuJMzydHrRTund26pTD1dhPsqx+chSLTvBr1hn+QZbnGCzPT9OFx+Gt4q1Tcv3orimumKoiqItTETunn3TLI+RU1x6K6b/SL/wDJB88MbJMvwOvcvzbLeRic0w01YiLUxMVXaKt01Tu7M0zT7yyuwHPbuotkGmsdia5rxFOHnDXKpnfMzaqm3vn1ZimJ/GrZ5FTXHorpv9Iv/wAlZbYdo3MdB7PcJkOcXsJfxdm9duTXha6qre6qqZjdNVNM9ntAphtczLF6622ZtRar49d/MYy3CRM80U018lRu9Sd2/wBeZX10hp3AaU03gMlym1FvCYS1FundG6a57NdXbqmd8zPblQXRVPJbfcmpxPNNOo7cVb+66oj/AHeiQPyummumaa4iqmqN0xMb4mHnLtvyfBZDtX1JluVWYw+Cs4nfbtU9FEVU01TEdqImqd0diHo289OEb17NVeyKPBUA9BsJ9S2f8FP7lAOE118dUf47H/j21/8ACfUtn/BT+5QDhNdfHVH+Ox/49sF6dE5Tgsj0jlGXZZYpsYSxhrdNFFMfaxMzPbmZmZmezMyzN23Rdt127tFNduuJpqpqjfFUT0xMOrkv1mwHse38mHcB5qajyGzY2oZpp7Czydi3nF3AW56eLTF+aI7z0eyTKsHkmUYPLMssU2MFhLVNm1bpjmppiP39uezLz71L/wDEHmv/ALou/wDly9EQdTNsvw2bZXjMvx1uLuFxVmuxdomOaqmqJiY96Xn/AMHm/cwO27TE26pirqquzO7sxVRXTPel6FvPDYZ179M/hD/aoF/9Q5payTIMzzXERvs4HDXcTXHbpopmqf3KF7IsqjaXtnw9zU12m9Yv3rmYY+blW6LkR5bic/Ymqaad3alc3bfx/Gh1dye/f4m3ve4vP3t6iGzLQeZ7RdQ3MmyXEYHD4qjD1YnjYyuumiaaaqYmImmmqd/lo7HYkHo5bxeBtW6bdvEYaiimIpppprpiIiOiIhr20XK8p1XonOMmx13DXKMTh64oma6Zmi5Eb6K49WKoiVVvIqa49FdN/pF/+SeRU1x6K6b/AEi//JBg+Cdnt3KNsOAwlNcxh80s3cJdp3807qZrpnd2+NREfjlZvhR9YnU3uX/yrSKNl/B11dpTX+SZ5mGY5FcwmBxEXblFi/emuad0xzRNqI38/ZmEr8KPrE6m9y/+VaBAHA305l2ca7zHMcxsU372V4em7haa4300XKqt3H3duIid3a37+mIXUVD4D/mj1R7Es/LlbwFduGxluHu6ByTMqqKeqsPmUWKa93PFFy1XNUe/bp95x8CTFV16Hz/C1VTNu1mMXKY7U1W6Yn5MMjw0utTl/wCGLPgbzD8CHzK6l9m2/kAn3WPmRzv2Df8AB1KOcFXr5ZB/gxP/AI9xePWPmRzv2Df8HUo5wVevlkH+DE/+PcBf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N1Nk2F1Fp7Msnx8b8LjsPXh7m7piKo3b49WOmPVhQLIsbnOxXa5TXjbFXVGW35tYi1HNGJsVc0zTv7FVMxVTPb3dp6Ho82vbJ8j2l5fRGP42DzWxTNOHx9qmJrojuao/t07+xzbuxMb5BtektTZRq3JLGbZBjbeLwd6N++mfLUT2aao6aao7MSzEzERMzO6I7KkOM2HbVdE5jcv6Wu3r9PR1VlOO5GqqnsRVTM01fi549Vx4nRG3XVFucDmcagvYWvmroxmYxRamPtomuIn3pBsXCy2qYHP+R0jpzFUYnB4e7y2OxNqrfRcuRvim3TMdMU75mZ6N+7tSk3gmaDvaW0PeznMrM2sxzuabsUVRuqt4emJ5OJ7U1b6qvWmntMBsj4NOGyTHWM21ziMPmOKtTFdrL7ETNimqOeJrqmImv8Aw7ojt8aFkojdG6OgGlba+tHq/wDBl/5EqscDLrs4v8FXvCWltNqGV4zPNnWo8ryuzy+OxeBu2bFrjU08euqmYiN9UxEfjlAXBl2Vaz0VtDxGZ6mybqLA15fcsRc6qs3N9c125iN1Fcz0Uz2OwC0rC648xef/AIPxHg6maYvVWFvY7TGcYTC0cpiMRg71q3RviONVVRMRG+eaOeeyCjvBS69+S/esT4GtenPMutZxkuYZZif+xjcPcw1z/DXTNM96VU+D7sg1zpPanlecagyPqTLrNu/TcvdV2Lm6arVVMeVormemY7C3IPO/Z5nOJ2T7YcPezi1XR4nYq5hMdbiN8zbnfRXMdvdE8aO3ujtvQfLMfhM1y/D47LcRaxWDxFEXLV61Vxqa6Z6JiUObeth2H2hXPFnJL1nA6iooiiubkTFrFUx0RXMc8VR0RVunm5p7ExX/AC3Z5tq0hduYTJMLnmEtVVb5jAY2OSrnt7qa93v84LkbQdX5VojTGLzjOr9NFq3RMWrXGiK79zdzUUR2ZnvdM80KKcHjr06U9lT8ipJ+mtgut9W5pRmu1LNcTYwVmONXTiMZ1Tia6Y5+LTO+qmiPV383aRlwdaKq9tWlYpjfPVNU/ii3XMg9DXndkX/xB5f/AO6Lf/lw9EVM8p2La/sbY8Hnl3IOLldvPqMbVf6sw87rMYiK5q4vKcb6Xn3bt/qAuY87tsfXx1J+FavlQ9EVMtpWxbX+c7Vc7zjLcg5bLsTmE37V7qzD08ajjRO/izciY/HALmgA87tC9f3Jf/cVv/yIeg2c2r1/KMdaws7sRcsV025jsVTTMR31PdKbFtf4Da9led4vIOTyyznNGLuXurMPO61F7jTVxYucbo5927euaDzu2CZlgMh2x6cxeeVUWMLaxFdquq7zRbrqt10UzVv6N1dVPPPRu39h6IxMTETE74lWbbjwdb+e5zitQaHrsUYrE1TdxOXXquJTXcnnmu3V0RMzzzTO6N++d/YRnl2kNu+U2Kcry+nUuGw9PlKLdnMIi3RHapqivdTHrTALEcJXW+T6c2c5vlOLxFFea5rhqsNh8JRVE17qo3TcqjsUxG/nnpmN0IA4GcxG1rFb+zlV6I/OWmxaY4NGf5pg8zzTXGY7s0u4e7OGw1F/lblV+aJiiq7dnfG6Kt3NEzv7cPvYHso2g6H2m5bm2a5HTay2aLljE104yxVNNFVM7p3RXMzuqimeaAWyxf1Le/wVfuefPBy69mlfZFfgq3oPiKZrw92mmN9VVMxEfiU72K7GNfab2o5Bm+dZD1Nl2FvVVXrvVmHr4sTbqjopuTM88x0QC5AACsfDL0Jex2CwGscuszcqwdHUuOimN8xamqZor9aKqqon/FT2lnHHisPZxeGu4fFWqL1i7RNFy3cpiqmumY3TExPTEwCsnBK2pYLxHo0TnuKow+KsV1Tlty7Vupu0VTvm1vn+1FUzMR2YndHQs+qltQ4L+Iqxt7MNn2Js8hXM1TluKrmmbc9q3c6Jj1Kt27ty0uxpjb3k9qMDhp1Rbs0eVpotZhx6KY7VMxXMRHrAt/rzWGUaI07ic3zzE0WrVumeTtcaOPfr3c1FEdmZ73TPNCiOgckx+1fa9bpxNE19X4yrHZhXH0tuzx+Nc9aOfix6sxDdcs2B7TtY5lRidWX6sJTPNViszxnVF3i+pTTVVO/1JmlaPZTs0yTZvk1WEyimq9i7+6cVjbsRyl6Y6P8ADTHPupjvzzg3iIiI3RzQ86s0uTozbrfxGNoqinKtQdUVxEc9VFF/j749emN8eu9FUB8IPYVXrrH/AEQ6Yu2LGecSKMRYvTxaMVFMbqZ439muIiI5+aYiOjdzhO2CxWHx2DsYvB3rd/DX6IuWrturfTXTMb4mJ7MTDWNqOrcq0bozMcxzjEUW4mzXbsWeNHHv3JpmIopjszvn8Uc88yoeVaI24aYtzl2T4fUODw8TO61hMdE2ontxxa+LHrto0rwfNb6tzi3mO0vMsRYw9PPXTfxfVOKux3MTvqppie3M83aBHnBl6+Ol/wDHf/8AHuLw7R8Zm+XaEzzHabiic2wuGqv2Iqo48TNPlpji9mZiJiI7ar+wvY3rzTG1XIc4zzIupcuwtV2b17qyxXxeNZrpjytNczPPVEc0Lhgq3sI2+5vqHXFOUa4xuBtYXFWZowtymzFqOX3xxaZq9WONEerujsrSKw7X+DROZ5lic30Ffw+HrvVTcu5ZfniURVPTNqqOiJ7meaOxMRuhHmH0pt6yO3GAwn0TW7FHlaaLGYRXRTH2sxXMRHrAmPhl15NGzjC0Y6bPixOLonAxzcpu5+UmOzxeL09jfxezua3wHLeKjAavu1cbqKq7hqbe/om5EXONu9XdNG/8TSMi4Pm0XV+bU4zWGJnAUVzHK4rH4rqm/VT6lMVTMz6lU0rb6A0flWhtM4bJMjtVU4a1vqruVzvrvXJ+mrqnszPeiIiOaAYzbXRVc2R6viiN8xll+r8UUTM96FV+Bpet2treIouVxTVdyu9RREz9NPHt1bo/FTM/iXWzDB2MxwGJwWMtxcw2JtVWbtE9FVFUTEx70ypHqrYLr/SGpasVpGzicfhbVya8JjsDfi3fojscaN8VRVu6Zjm9XsAvGqBw0dIX8NqLLdV4e1M4PGWowmIqiOai9RvmmZ/xU80f4JSZwb8r2j4PHZ1ido1zNKrF21aowlOOxcXd1UTVxt1HGni80xz7o3ph1JkWXalyTF5RnWGoxWAxVHEuW6u9MT2Jid0xMc8TAIm4L+0bBap0PgsixWIooz3KbMYeqzXVuqvWaY3UXKe3up3Uz2pjfPTCa1M9bcGvVun81nG6FxXinhqKuPZ3X4w+Ks/jmYpnd24mJntQxF/Se3nN7M5divonu4eqOJVRfzHi0VR2qpqriJj15BnuF9tFwWf5hgdK5LiKMThsuuzfxl23VxqJv7pppoiezxYmrf6tW7piUv8ABS0he0xswt4vHW5t43OLvVs01Rumm1uiLcT68RNXt2i7I+DPOAx9jNtf3sPiJtTFdvLLE8eiao6OVq7MfaxzT2ZmN8LQREREREbojoiAVb4cv1Lo3/Hi/wB1lvHBA6zln2df/fDocKzQGptd4fTNOlcs6vqwdWIm/HL2rXE48W+L9PVTv38WejtNq4OGlc50ds1t5VqPB9R4+MXduTa5Wi55WrdunfRMx2O2CUVNeG15v8i/BkeFrXKVo4UezHV+uNX5TjdL5R1dhbGB5G5X1TZtcWvlK53bq66ZnmmAShwdOsppX2PV4StI7Sti+SZhpvZfp/KM6w/U2YYWzVRetcemvizNdU9NMzE80x0S3UFEOFt16cw9i4fwcLn7PPMBpn8GYbwVKtnCJ2R631ftPxmbadyTqzL7lizRTd6rsW9800RExurrien1Fm9G4O/l2kMjwWMt8nisNgbFm7RvieLXTbpiqN8c088T0ApRwpNK4nTG1fF5laoqowWbzGNw92OiLnNykb+3FXlvWqhbDYztHy7aJpTDYqzft05vZt00Y/Cb4iu3ciN01RHcVTzxPq7umJZjaHojJ9fadu5Rn1marUzx7V6jmuWK+xXRPb70xzSqXqHg9bQtJ5t1XpK94o27czNrFYHExhr9EerTNUTE/wCGagXbRZne3XRWT65tabxOP40zE03sdb3VYexd37ot1VR+PfMc1PNv7O6uNzSO3nPrU4DGTqW5h644tdGJzHiW6o+241cRMe+lLYvwcbencyw+ea1v4fG4+xVFzD4Gzvqs2q454qrqmI48x2ojdEx0yCx8TExvjnh53bJOvnp38MU/Ll6IqZbO9i2v8o2rZNnOY5ByOW4fMqcRdvdWYeri0RVv38WLkzPN2IjeC5oABPPG6egAec+octx+yja7xarMzcyjH0YrDcbmi/ZivjUTv7VVPNPanfHTC/Gh9YZNrbIrOa5BjLeIsVxHHt745SzV2aK6emmqO/0xvjnYTatsvyHaTllFnN6KrGOsRMYbHWYjlLW/sT3VO/8Asz+LdPOrFm3B82k6RzGrFaRxcY2KfpMRl2L6lvRT6sVVU7p9SKqgXYV74YOs8swehatLUYi3dzfH3rVddimYmqzaoqivjVdrfMUxEdnfPaRJVkG3/F0Thq7mq+LPNPGzDiRPr1ceP3sxorgxalzbMKcXrjH2suw1VXGu27V2L+Judvy0b6I39vfV6wM1wIckxMX9S57XRVThJot4O1VMc1de+a693rRxPhP3hraSv1X8m1Zhrc12KbfUGKqiPpPLTVbmfUnjVxv9SI7KzGmMgy3S+RYTJ8kwtGFwGGp4tu3Tz+rMzPTMzO+ZmemXPneVYHPMpxWWZthreKwOKom3es3I5qqZ/dPZiY54nngEE8FDaVgM30nhtJZliaLOc5dE0Yem5Vu6ps75mOL26qd+6Y7URPb3WDU62gcGPUGV5hXjNCYmjMcHxuPbw927FnE2p374iKp3U1bu3vpn1OywdvTm33kuoaK9Vxb3cXd4ozEbu1x+P0fjBZvabth0xs9xuDwWa3rmJxt+5EXMPhd1ddi3P/zK4380dG6Omew3nJc1wOeZThczynE28VgcVRFyzeo6KqZ//bonnhVTZxwZc3x2aUZltFxVNnD8flLmCs3uVvX56Ziu5HNTE9mYmZnn6OlbLBYXD4HB2MJg7NuxhrFEW7Vq3TxaaKYjdERHYiIBQbb7keM0RtpzLFYembVOIxUZtgrm7mnj1ced3+GuKo/Euxs41nlmu9K4POcqu0TylERfsRVvqw93d5aiqPUno7cbpjpYjbDsyyvaXp+nB42vqXMMPM14PG008aq1VPTEx2aZ3Rvj1InsKpXdjm1nRGbXLmnrGNmfpYxmUYzixcj1Yiqmrd6kwC8eY47C5Zgb+NzDEWsNhLFE13b12qKaaKY6ZmZecW1zUOE1XtJz/OstiuMFisRvszXG6aqaaYpird2N/F37uxvSpgdkW1/X2Is2dY5hjsLltNUTNeZ42bsU9uabUVT5b1+L66KNqencJpTaBm+Q5bdu3sNgblFmm5c3TVXPEp40zu+2meYHpHhPqWz/AIKf3KAcJrr46o/x2P8Ax7b0Aw9M0Ye1TV0xTET7yoG3TY3rzU+1XPs4yPIuqsuxVVqbN7qyxRxuLZopnytVcTHPTMc8Atvkv1mwHse38mHcdbK7VdjLMJauxxbluzRTVG/fumKYiXZB53al/wDiDzX/AN0Xf/Ll6IqZ55sW1/itseYZ5YyDjZXdz65jaL/VmHjfZnETXFXFm5xvpefdu3+ouYA88NhnXv0z+EP9qnoeppsp2L6/yLankWcZrkHIZdhsZyt291Zh6uLTz8/FpuTM9PYgFvM/yyzneRZjlWK/7GOw1zDXN3c10zTPel5/aGzjH7Idrtq9muHri5luIrwuNs09NdqfK1TT2+aYqp7E7oeiCJdtuxbK9pFunHYe9Tl2oLVHEoxUU76L1MdFNyOz6lUc8erHMCS8hznLs/ynD5nk2Ls4zA4injW71qrfEx2vUmOzE88dlzZnj8JleAv47MsTZwuDsUzXdvXq4poojtzMqQ0bJtsWh8XdjT9vMKLdU897KMfEUXfXpiqKvhUuerZVtm1zftWtRVZh1NFW+LmbZhvt257cUcaqfepBZbZztn0rrzPsbk+VXr1nG2a6uQpxFPF6qt09NdHfnizundz7und1OFH1idTe5f8AyrTl2K7H8q2aYO5fi71fnuIo4l/G1UcWKaeniW47FO/dv7M7ufsRGR296ezTVWyfPcmyHC9V5lieQ5KzylNvjcW/brq8tVMRHlaZnnnsAgLgP+aPVHsSz8uVvFcuCvs31XobOs+xGqcq6htYrD26LNXVFq7xqoqmZjylVW78axoID4aXWpy/8MWfA3mH4EPmV1L7Nt/IbvwndH57rbZ/g8t0xgercbbzK3iKrfLW7W6iLd2mZ311RHTVTzb9/OxvBY0NqLQ2QZ5htU5d1DexOKouWqeXt3eNTFG6Z30VVRHP2wS1qyiq5pXOaKI31VYK9TER2ZmiVF+C3et2duOnZu1xRFUYiiJmd2+ZsXN0fjX9mImJiY3xKlW0rg+atyDVF7H6Hw1ePyub038NOGvRRfwvPvimYmYnfTPRVTv6InmkF1RXbg7ZTtTw+scTi9oFzOZyeMBXatU47GxcjlprtzE8TjTO/ixX5bd2+fnW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WjVPCJzLSu1zH5VnOR3bWncLPU9VmaYjE74n/v0zv3TFUdFO/dMbp3796Vcp20bPczwlOIs6py+zExvmjFVTYrp9Saa4ifeZTaBs60zr3CU2tR5dReu243WsVbniXrX+GuOx6k749RCGZ8EvLrl+ZyvVmLw1nfzUYjB03qoj/FTXR+4He24cILILWmcdkui8X4o5ljbVVivFW6Zi1h6Ko3VTFUxHGq3TO7dzR07+bdOl8DnQuKxmpr2scZZqoy/A267GErqjdyt6qOLVNPbimmaon1ao7UpA0pwWtLZZird/Psyx2c8Sd/I8WMPaq/xREzVP4qoT3l+CwuW4Gxg8vw9rDYSxTFFqzaoimiimOiIiOaIB2AAAAAAAAAAAAAAAAAAAAAAAAAAAAAAAAAAAAAAAAAAAAAAAAAAAAAAAAAAAAAAAAAAAAQLwgdsmebOtUZJgcsyiK8DXHVGIv4iPKYqnnibVuqPpZjpmenfxebd9Ns2k9vWgdQYK3duZzbyrEzHl8NmH/Smif8X0s/in3m/ao05k+qcpuZbqDL7GPwVfPNu7H0s9umY56Z9WJiUDag4KOQYvEVXMiz/H5bRVO/kr9qnE00+pE76J3evMg3DXXCB0TpzK71eWZlazrMuLPI4bB76qZq7HGubuLEdvnme1Eqv7ItM5ptV2t047HUVXcP1X4o5pf4u6iKePxpo9Sap8rEdrfPREpqyTgnZNh8RTXnWpcdjbUTvm3hsPTh+N6kzNVae9I6WyXSGT0ZZp3AWsFg6Z4000c9VdXdVVTz1T6syD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/9k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103" y="1444752"/>
            <a:ext cx="15348857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Sales, Profit, Margin by Category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leads in both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836,154.03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145,454.95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with the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profit margin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17.40%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Office Supplies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shows strong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profitability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a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 margin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17.04%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despite lower sales than Furniture.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Furniture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has the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lowest profitability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with a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 margin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2.49%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Sales by State Analysis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Sales Performance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The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sales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across all states is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$46,881.65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with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38 out of 49 states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below this average.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Performers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California ($457,687.63)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York ($310,876.27)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lead in sales, significantly exceeding the average.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Insights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 bar chart highlights states below average in red, aiding in identifying underperforming states for strategic focus.</a:t>
            </a:r>
            <a:endParaRPr lang="en-US" sz="3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QADAQEBAQEAAAAAAAAAAAQCAwYFBwgJAf/EAFkQAQAABAEECg0JBwMEAQMBCQABAgMEBQYRVJMHEhMUFSE0dLGyFjM1U1Vyc5GSobPR0iIxMjdXdXaW0zZBUYO0wcIXI2EIQnG1gSRSYsQlVmPwQ0Sio/H/xAAcAQEBAQEBAQEBAQAAAAAAAAAAAQIEAwUGBwj/xABEEQEAAQMDAgUBBQYCBwYHAAAAAQIRMQMSIUFRBAU0crGCM3GBobIGExQyYcGRwgcXIkRSkvAVNkJzotFDU1TS4eLx/9oADAMBAAIRAxEAPwD+q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K1alb0p69erJTpU5YzzzzzQhLLLCGeMYxj80IQcHV2e9h6jUmpT5e4dGMkYwjGXbzQ/+IwlzR/8AhF/1J3Fe22E8palvVmpzRktqcYyxzRjLNdUpZof+IyxjCP8AxF+C39A/ZH9j/D/tB4WvxXiNSqm1W2Ipt0iJvN4nu8dTUmibQ/f/APr/ALDn/wC/lh6NT4T/AF/2HP8A9/LD0anwvwAP1n+rPy3/AObX/wCn/wC15/v57P6S5L5aZKZa2tW8yVx60xKlQmhJVjRnzzU4x+bbSx44Z80c2eHHmi9t+Mf+j+4r09lG6oSVZpadbCK26SQjxTZqlOMM8P8Aj+8X3H/qiyHyKyo2GMssYylyPwTFr/B8nMSrYddX2H0q9azqbhNHbUZ55YzU455ZY55Ywjnlh/B/M/2m8mo8i8wnwmnVNVNomJnPPd76dW+Lvro/PmRlvLkldZLbGewbkdkVkpieM5LW+UWOYxVwOE1KNKSElKnLG3tqlvNXqz1J5o7earCEkJZo5pozQg5vZR2T9lfF8j7nBsPyhwvJ/KPJHZBwbJ/FruxtLmNDEZK9e1no1aUstzJPRpzSV4brQmnqbaG2khUzR278+2/U6OGM4PHF45PwxWzjiktvC8jY7vLviFCM21hV3PPttptvk7bNmz8Wd8T2YdmbK/Y7pVcNwnK7Ji+x/BsEjieI4bb5H4tilS5mlhGMZp4WdabgujNtc0lSvGtCO2mjnzU47b/cicoqGV3/AFHWGVdtQjRpYzsWWV/JSjNnjJCre7eEsY5oZ822zZ80Afdx8I2fMmr+fLXA8tcpNiqtsnZCYfhlxbX2T9vRp3tayu5p4TSX9OwrRhTu5tpCNLNDPVkhNGMkI7aaCvE9lXI3Atj7JOOxHlhguG4fjM1Wlg9CtgGJY3c1KdLbRnoW+F209O6/2455ZoZ5ZaEJISxkhDNCUPr97jOD4ZdWVjiWLWdpc4nVjQsqNevLTnuqsJIzxkpyxjnnmhLLNNGEueOaWMfmgtflq12TL3ZUutgrKzGLKlaYhSy1xjDr2Slb16FONa2sr6jPPLSrwhVpQm2m23OpDbSZ9rGMYwjF6GTv/UrsgZUYhg2UGB5I319gOMYzLYcD0ch8b3xQsZq0aML2OLxl3lPtc0Ks1OEkJYSRjLCrGMu2iH6VHxbY12ZMoMrdkrGMkMp8ZybwK8sry7o0MkbvDrm1xmNpTnnlo3tO4q1tzvKVSWlGf/ZoQlllnhCNSMZM032kAAAAAAAAAAAAAAAAAAAAAAAAAAAAAAAAAAAAAAAAAAAAAAAAAAAAAAAAAAAAAAAAAAAAAAAAAAAAAAAAAAAAAAAAAAAAAAAAAAAAAAAAAAAAAAAAAAAAAAAAAAAAAAAAAAAAAAAAAAAAAAAAAAAAAAAAAAAAAAAAAAAAAAAAAAAAAAAAAAAAAAAAAAAAAAAAAAAAAAAAAAAAAAAAAAAAAAAAAAAAAAAAAAAAAAAAAAAAAAAAAAAAAAAAAAAAAAHA7O+TmL5WbE+UGBYFaxub6tTo1aVGX6VTcq9OpNLL/GaMskc0P3xzQfgSpYX1GpNRrWdeSpJNGWaWanGEZYw+eEYfui/pyP2n7NftjX+zvh6/DfuYrpqq3ZtMTaInpN8Q8q9PfN38xN63WjVfQib1utGq+hF/TsfpP9aM/wD0v/r/AP0Y/cf1fkT/AKQMlMejlre5VVcOrUsMoYfUtt8VJIyy1Ks88kYSSxj9KMISxjHN83Fn+eD9RZZZLYflxkljORuLVrilZY5YV8PuKlvNLLVlp1ZIyTRkjNCMITZpo5s8Iwz/ALovZH4Hz/zmvz7xs+Mrp28RERe/Ef14v/g9qKdkWcFjew9hGJTZP4hg+UmO5O43k1YxwuyxnDJ7eNzNZxllhPQqyXFGrQqyTRkkm+VSjGWaWEZYy8eeS+2B8ksQyHvMjLjFcajXxDFKOO3WObvSjiNXE6VWnUku4zRpxo7eE1KnCEkKW5QllhLCSEsIQh9IHxWnyfG/+nnCseuMar3OyLllby5U4bRw3KOna1bKjDGIUqU1KWtVmlttvSqbSfNHe81KWO1hCMsYZ4R9/JPYhyayOx/Dco8MvsTq3OF5M2+SlGSvVpzSTWlGeE8s80JZIRjVjGHHGEYS5v8Atg7kBy+VmReKZRXlDEMG2RsqMla9OluNTgmazq068mfPDbUry3r05ZoRjH5ckss0YRzTRjCEsIcpL/08ZLYbDALjJDKXKLJjEsn6N7Qp4lh9W2q3F3Jd1Jat1u++qFanNGpVlhUjNLJLNCbPtYyw4n1MB8tyY/6dciMk7fJm1wzFMeqSZK4/iGUdlG5u5K09S5vJa0KstWeaTbTyQ3xPm44T54QjNNNx578lthmxyLxHNk5lzlXaZPS3tTEKWTUtxb8H0q08+6TQkn3HfUKcakYz7lu+554xl2u0jtX0MBwNvsRWc2WeHZZY5lplLjs2CVrm4wbD8QqWu9sNqV5YyTzSTUqElepmpzTSQhWq1IQhN/GEIw7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it7c4dYVby0wi7xStThCMtpaTUpatTjhD5Ma08knF8/HND5v48TkskNk+plliN3YWWx/lLaU8PvquHXt1dT2EKVtcU4QjNLNCS6mnm+eEM8ks0OP5/nzWw7gYzzy05Jqk8c0ssIxjH/hBk9lDg+VeC2mUOAXm+sPvpN0oVtzmk28ueMM+1nhCaHHCPzwgg9Ec1lxll2GUsEqcG784Yxq1wjNu257lu0Yw3T6MdtmzfR4s/wDGCzKvKrC8jsIji+KS3FWE1WnbW9vbUt0rXNepHa06VOX98003FDPGEIfPGMIQjEsPZHj5PZQXeN74p3+SuMYHXt9rHcsQhQm3SWbPmmknoValOPHCMIw222hxZ4QhGEY6sucp+wvI7GcrN4784Isqt5vfddz3XaSxjtdtmjtc+b580f8AwWHuibDbzhDDrW/3Pc980ZK20z59rtpYRzZ/3/OpAAAAAAAAAAAAAAAAAAAAAAAAAAAAAAAAAAAAAAAAAAAAAAAAAAAAAAAAAAAAAAAAAAAAAAAAAAAAAAAAAAAAAAAAAAAAAAAAAAAAAAAAAAAAAAAAAAAAAAAAAAAAAAAAAAAAAAAAAAAAAAAAAAAAAAAAAAAAAAAAAAAAAAAAAAAAAAAAAAAAAAAAAAAAAAAAAAAAAAAAAAAAAAAAAAAAAAAAAAAAAAAAAAAAAAAAAAAAAAAAAAAAAAAAAAAAAAAAAAAAAfnmrwn2E7JG8N/737PqvCe8dtu/B+60N87TafK7Vts+149rtn6GFibJMPhuHYTsd4zl9Y2GxNZZP3eTlfB7yllPQwinSqYdWljCXeslaWnCNKatt90zQj8vabbPxZnG5KYrkRgWwzkrk9b4TkbTrYjiELHKG5xaSTeWH3NPdZoRxGlLGWNWfayRhJJVmlhGbax20M0H6kF3Fn5UyfuoRwilhVrdWdbDsP2VMPksd42k9raS0p6ctSO4UZ559zpTTTTTSwhNGWMJs8OKMH37ZRw7JDFMk6trltidfC8PhXozyYjRqzUZ7GvLNnpV4VoQjClGWbN8uf5MI5oR+fNHrQmbyWfBpNkvHrHJLLSjd4jZbImDYNbUI22O2kYW1G4hXnjLUo3FS320k0aMkZZp5qUIfI+lLCMXA3News5NkrCcn8SyWucMusgp7yr2LYdNZ4ZNcy1JpNtJDdqklSeEJoyzVJIw+aEsYQjLF+txd1iz81ZVWdnimV1fDsv8osk8Kwqpk9YS4HNlThU1zbxhGlmuJrSeNzRkkrwnjLtowz1M255owhBllnZ2GSFbAMax7H8Dy4v8PwG2tZMGyipVLPEbqOeaMtzh23288t1PNtIRlhJGfPJCEZ5Zsz9JibizXQqbrQp1Y056e3khNtZ4Zppc8Pmj/wAtgM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gdlvGMpsJt8n5Mn7jHbS3u8VlpYpd4NhXCFxQtNxqRjGFPca2bPPCnDPucfn/c8W/wAvppMjsFo5GZcXWOXuUeO08DpYrf2tCWvYzzRmjV29CSlSllqU5JJs0k9OEdtGXbQjDijYi6XfWB8Tyi2Rsrtj7EcoMi7jGpscv5qeGVcDv761oy1JI3lxG2mhWhQlp054U54beGaWWMYRzRz/ADuowHFcpcm9kqTIHH8p7nKC1xPB58Ts7q7trelXo1aVSWSrTjuElOSMkYTyzQzybaEc8NtHizNpd9EHzHEsXyxywysyswTJjKuvk/QyTt6FKlGhaW9aN5eVaUaueru0k/8AtSy7SXaybSaO2mjt/mzeVk3sh5R7K15k9hGDY1XybhcZOSY9idzZW9GpVjWnqRoy0Ke+JKkkskJ5ak0YxljNGEJYQjDjjFtLvsY+JZObI2V+Wl5geQEuNzYZi0tbFaeM4rZ2tGNSaWxrQpQjRkqwnpyzVYzyTTZ5ZoQhtoQhDPCMO32L8pMZxijj+A5RXkL3EcmcXq4XUvIUZaUbqnCSSpSqzSyfJhPGSpCE21hCGeEc0IZ80E02Lu2ARQAAAAAAAAAAAAAAAAAAAAAAAAAAAAAAAAAAAAAAAAAAAAAAAAAAAAAAAAAAAAAAAAAAAAAAAAAAAAAAAAAAAAAAAAAAAAAAAAAAAAAAAAAAAAAAAAAAAAAAAAAAAAAAAAAAAAAAAAAAAAAAAAAAAAAAAAAAAAAAAAAAAAAAAAAAAAAAAAAAAAAAAAAAAAAAAAAAAAAAAAAAAAAAAAAAAAAAAAAAAAAAAAAAAAAAAAAAAAAAAAAAAAAAAAAAAAAAAAAAAHlY/Uyoo0KVbJazwu8rSz/7tviFzUtpZ5Iw+eWrJJUjLGEc0c0ac2f5vk/O+czbEWUtXA62Jz4rhkmVc+U0mVdOWSWeFjTuJZYSQtttm3SNONOG1jU2sJoxjGba/wDa+tixNiz5LjexNlJlnLj+P5Q3uG4bj9/LYS4ZSs61S6trKFnVjWpbeeeSnNUjPUmm22aSXNLGEIZ454x34phuyFh91imyhieE4bVx6xwaOFYNhOF1a99SjPUqyzTVak0adKebPPCTPLLLDaySRjto5+L6mF0s+bX+RmX2EZSY/juRtXAq8Mq7ShJewv69ahvO7pU9yhXpQkkn3WWMsc8ac0ZI55YfL4+Kax2LsfyExDAsX2P6mG4hUw3AZMn7y2xW5qWstxSkm28leWrTp1YyzwnjNnljJGEYTRzRlzcf1ILlnyXDtibKbJWrk/lPk9fYZiGUOHz4hPidK8q1ba2vYX1TdasJKkslSantKkJdpnkmzwhHPmjHO7DY+yTv8mLLE7vGrmhWxbHsSq4rfb3jNGjSqTwlllpU4zZoxlkkkkl20YQjNmjHNDPmh1QTNyyPEdtGW3klqzybevLLGMk2aObNF/vB8ul3WuiX/wBK15xL0RVreYjgteUnB8ul3WuicHy6Xda6KsTdJaEnB8ul3WuicHy6Xda6KsN0loScHy6Xda6JwfLpd1roqw3SWhJwfLpd1ronB8ul3WuirDdJaEnB8ul3WuicHy6Xda6KsN0loScHy6Xda6JwfLpd1roqw3SWhJwfLpd1ronB8ul3WuirDdJaEnB8ul3WuicHy6Xda6KsN0loScHy6Xda6JwfLpd1roqw3SWhJwfLpd1ronB8ul3WuirDdJaEnB8ul3WuicHy6Xda6KsN0loScHy6Xda6JwfLpd1roqw3SWh5tC0jPdXNKa8utrTjLtf96P75c7fwfLpd1rolty288aTqq1mZIiEnB8ul3WuicHy6Xda6KsTdJaEnB8ul3WuicHy6Xda6KsN0loScHy6Xda6JwfLpd1roqw3SWhJwfLpd1ronB8ul3WuirDdJaEnB8ul3WuicHy6Xda6KsN0loScHy6Xda6JwfLpd1roqw3SWhJwfLpd1ronB8ul3WuirDdJaEnB8ul3WuicHy6Xda6KsN0loScHy6Xda6JwfLpd1roqw3SWhJwfLpd1ronB8ul3WuirDdJaEnB8ul3WuicHy6Xda6KsN0loScHy6Xda6LXdWW521WpLd3W2lkmmh/vR+eEF7Re8jr+Sn6IrFU3LQ0ULGE9GnPNd3WeaWEY/70f4M+D5dLutdFutuTUvEl6G0mqS0JOD5dLutdE4Pl0u610VYm6S0JOD5dLutdE4Pl0u610VYbpLQk4Pl0u610Tg+XS7rXRVhuktCTg+XS7rXROD5dLutdFWG6S0JOD5dLutdE4Pl0u610VYbpLQk4Pl0u610Tg+XS7rXRVhuktCTg+XS7rXROD5dLutdFWG6S0JOD5dLutdE4Pl0u610VYbpLQk4Pl0u610Tg+XS7rXRVhuktCTg+XS7rXROD5dLutdFWG6S0JOD5dLutdE4Pl0u610VYbpLQk4Pl0u610U8trGN/UoRvLraS0ZJ4f70fnjNND+0HppJO61Xm9PrTtRM8pMHB8ul3WuicHy6Xda6KsZ3StoScHy6Xda6JwfLpd1roqw3SWhJwfLpd1ronB8ul3WuirDdJaEnB8ul3WuicHy6Xda6KsN0loScHy6Xda6JwfLpd1roqw3SWhJwfLpd1ronB8ul3WuirDdJaEnB8ul3WuicHy6Xda6KsN0loScHy6Xda6JwfLpd1roqw3SWhJwfLpd1ronB8ul3WuirDdJaEnB8ul3WuicHy6Xda6KsN0loScHy6Xda6JwfLpd1roqw3SWhJwfLpd1ronB8ul3WuirDdJaEnB8ul3Wuinw+1jcWNCtUvLqM08kJo/70fnemkwnuZa+Sl6Gt02S0XOD5dLutdE4Pl0u610VYzulbQk4Pl0u610Tg+XS7rXRVhuktCTg+XS7rXROD5dLutdFWG6S0JOD5dLutdE4Pl0u610VYbpLQk4Pl0u610Tg+XS7rXRVhuktCTg+XS7rXROD5dLutdFWG6S0JOD5dLutdE4Pl0u610VYbpLQk4Pl0u610Tg+XS7rXRVhuktCTg+XS7rXROD5dLutdFWG6S0JOD5dLutdE4Pl0u610VYbpLQk4Pl0u610Tg+XS7rXRVhuktCTg+XS7rXROD5dLutdFWG6S0PMurWNKpbSyXl1mqVtpN/vR+bazR/tBRwfLpd1rol922y5x/hOramqbQWhJwfLpd1ronB8ul3WuirGd0loScHy6Xda6JwfLpd1roqw3SWhJwfLpd1ronB8ul3WuirDdJaEnB8ul3WuicHy6Xda6KsN0loScHy6Xda6JwfLpd1roqw3SWhJwfLpd1ronB8ul3WuirDdJaEnB8ul3WuicHy6Xda6KsN0loScHy6Xda6JwfLpd1roqw3SWhJwfLpd1ronB8ul3WuirDdJaEnB8ul3WuicHy6Xda6KsN0loScHy6Xda6JwfLpd1roqw3SWhJwfLpd1ronB8ul3WuirDdJaHmWNrGvb7pUvLqMdvUl7dH5oTxhD1QUcHy6Xda6JhfI/5tX2kytqqqbykRFknB8ul3WuicHy6Xda6KsZ3StoScHy6Xda6JwfLpd1roqw3SWhJwfLpd1ronB8ul3WuirDdJaEnB8ul3WuicHy6Xda6KsN0loScHy6Xda6JwfLpd1roqw3SWhJwfLpd1ronB8ul3WuirDdJaEnB8ul3WuicHy6Xda6KsN0loScHy6Xda6JwfLpd1roqw3SWhJwfLpd1ronB8ul3WuirDdJaEnB8ul3WuicHy6Xda6KsN0loScHy6Xda6JwfLpd1roqw3SWhJwfLpd1rop721jRp05pLy6zzVqckf96PzRmhCL00mJdqo84o9eDVMzdJjg4Pl0u610Tg+XS7rXRVjO6VtCTg+XS7rXROD5dLutdFWG6S0JOD5dLutdE4Pl0u610VYbpLQk4Pl0u610Tg+XS7rXRVhuktCTg+XS7rXROD5dLutdFWG6S0JOD5dLutdE4Pl0u610VYbpLQk4Pl0u610Tg+XS7rXRVhuktCTg+XS7rXROD5dLutdFWG6S0JOD5dLutdE4Pl0u610VYbpLQk4Pl0u610Tg+XS7rXRVhuktCTg+XS7rXROD5dLutdFWG6S0JOD5dLutdE4Pl0u610VYbpLQk4Pl0u610U9K1jNfV6Mby62sklOaH+9H547bP0Qemko907ryVLpnaiZtJaDg+XS7rXROD5dLutdFWM7pLQk4Pl0u610Tg+XS7rXRVhuktCTg+XS7rXROD5dLutdFWG6S0JOD5dLutdE4Pl0u610VYbpLQk4Pl0u610Tg+XS7rXRVhuktCTg+XS7rXROD5dLutdFWG6S0JOD5dLutdE4Pl0u610VYbpLQk4Pl0u610Tg+XS7rXRVhuktCTg+XS7rXROD5dLutdFWG6S0JOD5dLutdE4Pl0u610VYbpLQk4Pl0u610Tg+XS7rXRVhuktCTg+XS7rXROD5dLutdFWG6S0PNv7SNC0q1ad5dQmlhnh/vR/i38Hy6Xda6Jinc+t4v8AdWt5sWi6Tg+XS7rXROD5dLutdFWJuktCTg+XS7rXROD5dLutdFWG6S0JOD5dLutdE4Pl0u610VYbpLQk4Pl0u610Tg+XS7rXRVhuktCTg+XS7rXROD5dLutdFWG6S0JOD5dLutdE4Pl0u610VYbpLQk4Pl0u610Tg+XS7rXRVhuktCTg+XS7rXROD5dLutdFWG6S0JOD5dLutdE4Pl0u610VYbpLQk4Pl0u610WNlLNTubqjGrUnlkmk2u3mjNGGeVaktuW3njSdVbzMSWsrAZUAAAAAAAAAAAAAAABJf/StecS9EVaS/wDpWvOJeiKtZxCRkARQAAAAAAAAAAAAAAAAAAAAAElty688aTqq0lty288aTqq1qykACKAAAAAAAAAAAAAAAAAAAANF7yOv5Kfoi3tF7yOv5KfoisZJZW3JqXiS9Da1W3JqXiS9DakkAAAAAAAAAAAAAAAAAAAAAACSTutV5vT606tJJ3Wq83p9adqOqSrAZUAAAAAAAAAAAAAAAAAAAAAASYT3MtfJS9CtJhPcy18lL0L0TqrARQAAAAAAAAAAAAAAAAAAAAAEl922y5x/hOrSX3bbLnH+E6tZxCQAIoAAAAAAAAAAAAAAAAAAAAACTC+R/wA2r7SZWkwvkf8ANq+0mVrVmUjAAigAAAAAAAAAAAAAAAAAAACTEu1UecUevBWkxLtVHnFHrwapzCThWAyoAAAAAAAAAAAAAAAAAAAAAAko907ryVLpnVpKPdO68lS6Z2oxKSrAZUAAAAAAAAAAAAAAAAAAAAABJinc+t4v91aTFO59bxf7q16J1AEUAAAAAAAAAAAAAAAASW3LrzxpOqrSW3LbzxpOqsYlJVgIoAAAAAAAAAAAAAAACS/+la84l6Iq0l/9K15xL0RVrOISMgCKAAAAAAAAAAAAAAAAAAAAAAktuXXnjSdVWktuW3njSdVWtWUgARQAAAAAAAAAAAAAAAAAAABoveR1/JT9EW9oveR1/JT9EVjJLK25NS8SXobWq25NS8SXobUkgAAAAAAAAAAAAAAAAAAAAAASSd1qvN6fWnVpJO61Xm9PrTtR1SVYDKgAAAAAAAAAAAAAAAAAAAAACTCe5lr5KXoVpMJ7mWvkpeheidVYCKAAAAAAAAAAAAAAAAAAAAAAkvu22XOP8J1aS+7bZc4/wnVrOISABFAAAAAAAAAAAAAAAAAAAAAASYXyP+bV9pMrSYXyP+bV9pMrWrMpGABFAAAAAAAAAAAAAAAAAAAAEmJdqo84o9eCtJiXaqPOKPXg1TmEnCsBlQAAAAAAAAAAAAAAAAAAAAABJR7p3XkqXTOrSUe6d15Kl0ztRiUlWAyoAAAAAAAAAAAAAAAAAAAAACTFO59bxf7q0mKdz63i/wB1a9E6gCKAAAAAAAAAAAAAAAAJLbl1540nVVpLblt540nVWMSkqwEUAAAAAAAAAAAAAAABJf8A0rXnEvRFWkv/AKVrziXoirWcQkZAEUAAAAAAAAAAAAAAAAAAAAABJbcuvPGk6qtJbcuvPGk6qtaspAAigAAAAAAAAAAAAAAAAAAADRe8jr+Sn6It7Re8jr+Sn6IrGSWVtyal4kvQ2tVtyal4kvQ2pJAAAAAAAAAAAAAAAAAAAAAAAkk7rVeb0+tOrSSd1qvN6fWnajqkqwGVAAAAAAAAAAAAAAAAAAAAAAEmE9zLXyUvQrSYT3MtfJS9C9E6qwEUAAAAAAAAAAAAAAAAAAAAABJfdtsucf4Tq0l922y5x/hOrWcQkACKAAAAAAAAAAAAAAAAAAAAAAkwvkf82r7SZWkwvkf82r7SZWtWZSMACKAAAAAAAAAAAAAAAAAAAAJMS7VR5xR68FaTEu1UecUevBqnMJOFYDKgAAAAAAAAAAAAAAAAAAAAACSj3TuvJUumdWko907ryVLpnajEpKsBlQAAAAAAAAAAAAAAAAAAAAAEmKdz63i/3VpMU7n1vF/urXonUARQAAAAAAAAAAAAAAABJbcuvPGk6qtJbcuvPGk6qxiUlWAigAAAAAAAAAAAAAAAJL/6VrziXoirSX/0rXnEvRFWs4hIyAIoAAAAAAAAAAAAAAAAAAAAACS25deeNJ1VaS25deeNJ1Va1ZSABFAAAAAAAAAAAAAAAAAAAAGi95HX8lP0Rb2i95HX8lP0RWMksrbk1LxJehtarbk1LxJehtSSAAAAAAAAAAAAAAAAAAAAAABJJ3Wq83p9adWkk7rVeb0+tO1HVJVgMqAAAAAAAAAAAAAAAAAAAAAAJMJ7mWvkpehWkwnuZa+Sl6F6J1VgIoAAAAAAAAAAAAAAAAAAAAACS+7bZc4/wnVpL7ttlzj/AAnVrOISABFAAAAAAAAAAAAAAAAAAAAAASYXyP8Am1faTK0mF8j/AJtX2kytasykYAEUAAAAAAAAAAAAAAAAAAAASYl2qjzij14K0mJdqo84o9eDVOYScKwGVAAAAAAAAAAAAAAAAAAAAAAElHundeSpdM6tJR7p3XkqXTO1GJSVYDKgAAAAAAAAAAAAAAAAAAAAAJMU7n1vF/urSYp3PreL/dWvROoAigAAAAAAAAAAAAAAACS25deeNJ1VaS25deeNJ1VjEpKsBFAAAAAAAAAAAAAAAASX/wBK15xL0RVpL/6VrziXoirWcQkZAEUAAAAAAAAAAAAAAAAAAAAABJbcuvPGk6qtJbcuvPGk6qtaspAAigAAAAAAAAAAAAAAAAAAADRe8jr+Sn6It7Re8jr+Sn6IrGSWVtyal4kvQ2tVtyal4kvQ2pJAAAAAAAAAAAAAAAAAAAAAAAkk7rVeb0+tOrSSd1qvN6fWnajqkqwGVAAAAAAAAAAAAAAAAAAAAAAEmE9zLXyUvQrSYT3MtfJS9C9E6qwEUAAAAAAAAAAAAAAAAAAAAABJfdtsucf4Tq0l922y5x/hOrWcQkACKAAAAAAAAAAAAAAAAAAAAAAkwvkf82r7SZWkwvkf82r7SZWtWZSMACKAAAAAAAAAAAAAAAAAAAAJMS7VR5xR68FaTEu1UecUevBqnMJOFYDKgAAAAAAAAAAAAAAAAAAAAACSj3TuvJUumdWko907ryVLpnajEpKsBlQAAAAAAAAAAAAAAAAAAAAAEmKdz63i/wB1aTFO59bxf7q16J1AEUAAAAAAAAAAAAAAAASW3LrzxpOqrSW3LrzxpOqsYlJVgIoAAAAAAAAAAAAAAACS/wDpWvOJeiKtJf8A0rXnEvRFWs4hIyAIoAAAAAAAAAAAAAAAAAAAAACS25deeNJ1VaS25deeNJ1Va1ZSABFAAAAAAAAAAAAAAAAAAAAGi95HX8lP0Rb2i95HX8lP0RWMksrbk1LxJehtarbk1LxJehtSSAAAAAAAAAAAAAAAAAAAAAABJJ3Wq83p9adWkk7rVeb0+tO1HVJVgMqAAAAAAAAAAAAAAAAAAAAAAJMJ7mWvkpehWkwnuZa+Sl6F6J1VgIoAAAAAAAAAAAAAAAAAAAAACS+7bZc4/wAJ1aS+7bZc4/wnVrOISABFAAAAAAAAAAAAAAAAAAAAAASYXyP+bV9pMrSYXyP+bV9pMrWrMpGABFAAAAAAAAAAAAAAAAAAAAEmJdqo84o9eCtJiXaqPOKPXg1TmEnCsBlQAAAAAAAAAAAAAAAAAAAAABJR7p3XkqXTOrSUe6d15Kl0ztRiUlWAyoAAAAAAAAAAAAAAAAAAAAACTFO59bxf7q0mKdz63i/3Vr0TqAIoAAAAAAAAAAAAAAAAktuXXnjSdVWktuXXnjSdVYxKSrARQAAAAAAAAAAAAAAAEl/9K15xL0RVpL/6VrziXoirWcQkZAEUAAAAAAAAAAAAAAAAAAAAABJbcuvPGk6qtJbcuvPGk6qtaspAAigAAAAAAAAAAAAAAAAAAADRe8jr+Sn6It7Re8jr+Sn6IrGSWVtyal4kvQ2tVtyal4kvQ2pJAAAAAAAAAAAAAAAAAAAAAAAkk7rVeb0+tOrSSd1qvN6fWnajqkqwGVAAAAAAAAAAAAAAAAAAAAAAEmE9zLXyUvQrSYT3MtfJS9C9E6qwEUAAAAAAAAAAAAAAAAAAAAABJfdtsucf4Tq0l922y5x/hOrWcQkACKAAAAAAAAAAAAAAAAAAAAAAkwvkf82r7SZWkwvkf82r7SZWtWZSMACKAAAAAAAAAAAAAAAAAAAAJMS7VR5xR68FaTEu1UecUevBqnMJOFYDKgAAAAAAAAAAAAAAAAAAAAACSj3TuvJUumdWko907ryVLpnajEpKsBlQAAAAAAAAAAAAAAAAAAAAAEmKdz63i/3VpMU7n1vF/urXonUARQAAAAAAAAAAAAAAABJbcuvPGk6qtJbcuvPGk6qxiUlWAigAAAAAAAAAAAAAAAJL/wCla84l6Iq0l/8AStecS9EVaziEjIAigAAAAAAAAAAAAAAAAAAAAAJLbl1540nVVpLbl1540nVVrVlIAEUAAAAAAAAAAAAAAAAAAAAaL3kdfyU/RFvaL3kdfyU/RFYySytuTUvEl6G1qtuTUvEl6G1JIAAAAAAAAAAAAAAAAAAAAAAEkndarzen1p1aSTutV5vT607UdUlWAyoAAAAAAAAAAAAAAAAAAAAAAkwnuZa+Sl6FaTCe5lr5KXoXonVWAigAAAAAAAAAAAAAAAAAAAAAJL7ttlzj/CdWkvu22XOP8J1aziEgARQAAAAAAAAAAAAAAAAAAAAAEmF8j/m1faTK0mF8j/m1faTK1qzKRgARQAAAAAAAAAAAAAAAAAAABJiXaqPOKPXgrSYl2qjzij14NU5hJwrAZUAAAAAAAAAAAAAAAAAAAAAASUe6d15Kl0zq0lHundeSpdM7UYlJVgMqAAAAAAAAAAAAAAAAAAAAAAkxTufW8X+6tJinc+t4v91a9E6gCKAAAAAAAAAAAAAAAAJLbl1540nVVpLbl1540nVWMSkqwEUAAAAAAAAAAAAAAABJf/StecS9EVaS/wDpWvOJeiKtZxCRkARQAAAAAAAAAAAAAAAAAAAAAElty688aTqq0lty688aTqq1qykACKAAAAAAAAAAAAAAAAAAAANF7yOv5Kfoi3tF7yOv5KfoisZJZW3JqXiS9Da1W3JqXiS9DakkAAAAAAAAAAAAAAAAAAAAAACSTutV5vT606tJJ3Wq83p9adqOqSrAZUAAAAAAAAAAAAAAAAAAAAAASYT3MtfJS9CtJhPcy18lL0L0TqrARQAAAAAAAAAAAAAAAAAAAAAEl922y5x/hOrSX3bbLnH+E6tZxCQAIoAAAAAAAAAAAAAAAAAAAAACTC+R/wA2r7SZWkwvkf8ANq+0mVrVmUjAAigAAAAAAAAAAAAAAAAAAACTEu1UecUevBWkxLtVHnFHrwapzCThWAyoAAAAAAAAAAAAAAAAAAAAAAko907ryVLpnVpKPdO68lS6Z2oxKSrAZUAAAAAAAAAAAAAAAAAAAAABJinc+t4v91aTFO59bxf7q16J1AEUAAAAAAAAAAAAAAAASW3LrzxpOqrSW3LrzxpOqsYlJVgIoAAAAAAADlcvcrbrALa1wbJ+jTu8pMbnjb4VazxjtYTQ+nXqZoRjClSljtpo/v4pYcc0HyjAcfyrtdjTJ/Ji5yqxO6v8cyxucnrnF6lxNG6hby3FbbxknjnjJNGSlGWWMPo7b5OaMIRh9mx/IfIrKutSucqcj8ExirQljJSqYhh9K4mpyxjnjCWM8sYwhn/dBw1hsA5P4RkrUwTBK9nhmJ08ZjjlnidphtOnGjXlrT1KEs9OEf8Adkpy1I09rGaGeXPm2vFm1ExZHLZYZTZRbHeN5QZCYDjeK1LbEaWDz4dc3t5UvK2HT3d1G2rbWrXjPPNxS7eWE800ITZ83FxOxwOld5GbLNDIyzxfGL/B8YwKrfwp4liFa+nt7mhWkkmnlqVppp4Szy1IZ5dttc8ueEIZ459l9sO9kVpj1xlblFC7xzHJbWWW/sbLe1Oyhaz7pbwo0p56kfk1M8822nm20YxhxQzQhjiWReXdlSxjLGnjlrjWWdTC4YThVS1sJLKhaU5p4RmnhTq1asJp9tHbzRmmzRhJLLCWH77eBDdUMQ2Q8tct8LuMocawy3yXoW1nhsmGYlWtNrcVaG7T3FTcow3WMIxkhCWptpIQlj8njjn8PIrKjGtl7Ecm8Hx/E8TsbWnknSxq+hht7Vsal3eVKs1GE0alCMk8JIQpzzwklmhLGM8M8IwhDN2mLbG2PRxzFMbyVyzp4VUyhsqVpi8LjDYXUas1OWMklejGFSnClV2kZoccJ5Pox2nFx4z7FE+B3eC4nseY5QwS7wbCYYHmvbGN7QuLOEYTSwnklqUpt0lnhtoTwnh880Iwjn4l4HB5JZS5R5Z4xgWxljeO4rC3sK2NS397b3k9tdYhTsriWjQhGtS2s8OKeEZ4yxljNGTjjxxhHv8AYlxLFJ5cp8mMTv7u/hk1jlbD7W6u6katapbRp06tOWepHjnmlhU2sZps8Y5oRjGMeNLR2HI4NQwG9yVyjhZ49gc93PPf3llC5p30bubb3O7UZJ6cflT5ppdrPLtdrCHHDidPkRkfJkfh11Sq38b/ABDE72riOI3kaUKUK9zUzbaMskIx2kkIQllllzxzSywzxjHPGMmYIu9bEZpZY2s00YQhC4l44/8AiKjfFv3+n6UE+JSSz72knlhNLG4lzwjDPCPFFt3lZ6JR1cDi0XTm7PfFv3+n6UDfFv3+n6UGG8rPRKOrgbys9Eo6uCcLyz3xb9/p+lA3xb9/p+lBhvKz0Sjq4G8rPRKOrgcHLPfFv3+n6UDfFv3+n6UGG8rPRKOrgbys9Eo6uBwcs98W/f6fpQN8W/f6fpQYbys9Eo6uBvKz0Sjq4HByz3xb9/p+lA3xb9/p+lBhvKz0Sjq4G8rPRKOrgcHLPfFv3+n6UDfFv3+n6UGG8rPRKOrgbys9Eo6uBwcs98W/f6fpQN8W/f6fpQYbys9Eo6uBvKz0Sjq4HByz3xb9/p+lA3xb9/p+lBhvKz0Sjq4G8rPRKOrgcHLPfFv3+n6UDfFv3+n6UGG8rPRKOrgbys9Eo6uBwcs98W/f6fpQN8W/f6fpQYbys9Eo6uBvKz0Sjq4HByz3xb9/p+lA3xb9/p+lBhvKz0Sjq4G8rPRKOrgcHLPfFv3+n6UDfFv3+n6UGG8rPRKOrgbys9Eo6uBwctFtXoQvbuMa0maMZM3yocfyVW+Lfv8AT9KCO3tLWN5dyxtqUYSxkzQ2kOL5KneVnolHVwam10i7PfFv3+n6UDfFv3+n6UGG8rPRKOrgbys9Eo6uDPC8s98W/f6fpQN8W/f6fpQYbys9Eo6uBvKz0Sjq4HByz3xb9/p+lA3xb9/p+lBhvKz0Sjq4G8rPRKOrgcHLPfFv3+n6UDfFv3+n6UGG8rPRKOrgbys9Eo6uBwcs98W/f6fpQN8W/f6fpQYbys9Eo6uBvKz0Sjq4HByz3xb9/p+lA3xb9/p+lBhvKz0Sjq4G8rPRKOrgcHLPfFv3+n6UDfFv3+n6UGG8rPRKOrgbys9Eo6uBwcs98W/f6fpQN8W/f6fpQYbys9Eo6uBvKz0Sjq4HByz3xb9/p+lA3xb9/p+lBhvKz0Sjq4G8rPRKOrgcHLPfFv3+n6UDfFv3+n6UGG8rPRKOrgbys9Eo6uBwcs98W/f6fpQN8W/f6fpQYbys9Eo6uBvKz0Sjq4HByz3xb9/p+lBpvLihGzrwhWpxjGnN/wB0P4RZ7ys9Eo6uDVeWdpLaV5pbWjCMKc0YRhJD+Cxa5y2W1xQhb0oRr0/oS/8AdD+DZvi37/T9KDRb2dnG3pRja0YxjJL/AP04fwbN5WeiUdXAmxyz3xb9/p+lA3xb9/p+lBhvKz0Sjq4G8rPRKOrgnByz3xb9/p+lA3xb9/p+lBhvKz0Sjq4G8rPRKOrgcHLPfFv3+n6UDfFv3+n6UGG8rPRKOrgbys9Eo6uBwcs98W/f6fpQN8W/f6fpQYbys9Eo6uBvKz0Sjq4HByz3xb9/p+lA3xb9/p+lBhvKz0Sjq4G8rPRKOrgcHLPfFv3+n6UDfFv3+n6UGG8rPRKOrgbys9Eo6uBwcs98W/f6fpQN8W/f6fpQYbys9Eo6uBvKz0Sjq4HByz3xb9/p+lA3xb9/p+lBhvKz0Sjq4G8rPRKOrgcHLPfFv3+n6UDfFv3+n6UGG8rPRKOrgbys9Eo6uBwcs98W/f6fpQN8W/f6fpQYbys9Eo6uBvKz0Sjq4HByz3xb9/p+lA3xb9/p+lBhvKz0Sjq4G8rPRKOrgcHLPfFv3+n6UEktehwpVm3aTNveSGfbQ/8AumUbys9Eo6uCWW0teFKsm9qW1hQkjm2kM2fbTNRblJut3xb9/p+lA3xb9/p+lBhvKz0Sjq4G8rPRKOrgzwvLPfFv3+n6UDfFv3+n6UGG8rPRKOrgbys9Eo6uBwcs98W/f6fpQN8W/f6fpQYbys9Eo6uBvKz0Sjq4HByz3xb9/p+lA3xb9/p+lBhvKz0Sjq4G8rPRKOrgcHLPfFv3+n6UDfFv3+n6UGG8rPRKOrgbys9Eo6uBwcs98W/f6fpQN8W/f6fpQYbys9Eo6uBvKz0Sjq4HByz3xb9/p+lA3xb9/p+lBhvKz0Sjq4G8rPRKOrgcHLPfFv3+n6UDfFv3+n6UGG8rPRKOrgbys9Eo6uBwcs98W/f6fpQN8W/f6fpQYbys9Eo6uBvKz0Sjq4HByz3xb9/p+lA3xb9/p+lBhvKz0Sjq4G8rPRKOrgcHLPfFv3+n6UDfFv3+n6UGG8rPRKOrgbys9Eo6uBwcs98W/f6fpQN8W/f6fpQYbys9Eo6uBvKz0Sjq4HByz3xb9/p+lBJhVehLhttLNWkhGFOXPCM0P4KN5WeiUdXBLhdpaz4dbTT21KaaNOWMYxkhGMeJriyc3W74t+/0/Sgb4t+/0/Sgw3lZ6JR1cDeVnolHVwZ4Xlnvi37/AE/Sgb4t+/0/Sgw3lZ6JR1cDeVnolHVwODlnvi37/T9KBvi37/T9KDDeVnolHVwN5WeiUdXA4OWe+Lfv9P0oG+Lfv9P0oMN5WeiUdXA3lZ6JR1cDg5Z74t+/0/Sgb4t+/wBP0oMN5WeiUdXA3lZ6JR1cDg5Z74t+/wBP0oG+Lfv9P0oMN5WeiUdXA3lZ6JR1cDg5Z74t+/0/Sgb4t+/0/Sgw3lZ6JR1cDeVnolHVwODlnvi37/T9KBvi37/T9KDDeVnolHVwN5WeiUdXA4OWe+Lfv9P0oG+Lfv8AT9KDDeVnolHVwN5WeiUdXA4OWe+Lfv8AT9KBvi37/T9KDDeVnolHVwN5WeiUdXA4OWe+Lfv9P0oG+Lfv9P0oMN5WeiUdXA3lZ6JR1cDg5Zb5t9Ip+nA3zbaRT9ODHeVnolHVwN5WeiUdXA4OU99cUI1bOMK1OOa4zx+VDi+RMq3zbaRT9OCO9tLWWrZwltqUNtXzRzSQ44bSZVvKz0Sjq4NTa0JF2W+bbSKfpwN822kU/Tgx3lZ6JR1cDeVnolHVwZ4Xllvm20in6cDfNtpFP04Md5WeiUdXA3lZ6JR1cDg5Zb5ttIp+nA3zbaRT9ODHeVnolHVwN5WeiUdXA4OWW+bbSKfpwN822kU/Tgx3lZ6JR1cDeVnolHVwODllvm20in6cDfNtpFP04Md5WeiUdXA3lZ6JR1cDg5Zb5ttIp+nA3zbaRT9ODHeVnolHVwN5WeiUdXA4OWW+bbSKfpwN822kU/Tgx3lZ6JR1cDeVnolHVwODllvm20in6cDfNtpFP04Md5WeiUdXA3lZ6JR1cDg5Zb5ttIp+nA3zbaRT9ODHeVnolHVwN5WeiUdXA4OWW+bbSKfpwN822kU/Tgx3lZ6JR1cDeVnolHVwODllvm20in6cDfNtpFP04Md5WeiUdXA3lZ6JR1cDg5Zb5ttIp+nA3zbaRT9ODHeVnolHVwN5WeiUdXA4OU+GXFCW0zTVqcI7pV+eaHfJlW+bbSKfpwR4baWs9ptp7alNHdKsM8ZIR/75lW8rPRKOrg1Va8pF7Mt822kU/Tgb5ttIp+nBjvKz0Sjq4G8rPRKOrgzwvLLfNtpFP04G+bbSKfpwY7ys9Eo6uBvKz0Sjq4HByy3zbaRT9OBvm20in6cGO8rPRKOrgbys9Eo6uBwcst822kU/Tgb5ttIp+nBjvKz0Sjq4G8rPRKOrgcHLLfNtpFP04G+bbSKfpwY7ys9Eo6uBvKz0Sjq4HByy3zbaRT9OBvm20in6cGO8rPRKOrgbys9Eo6uBwcst822kU/Tgb5ttIp+nBjvKz0Sjq4G8rPRKOrgcHLLfNtpFP04G+bbSKfpwY7ys9Eo6uBvKz0Sjq4HByy3zbaRT9OBvm20in6cGO8rPRKOrgbys9Eo6uBwcst822kU/Tgb5ttIp+nBjvKz0Sjq4G8rPRKOrgcHLLfNtpFP04G+bbSKfpwY7ys9Eo6uBvKz0Sjq4HByy3zbaRT9OCXEbihNSpQhWpx/+opR4pof/AHwUbys9Eo6uCXELS1lpUoy21KGevShHNJD5tvBqm14Sb2Wb5ttIp+nA3zbaRT9ODHeVnolHVwN5WeiUdXBnheWW+bbSKfpwN822kU/Tgx3lZ6JR1cDeVnolHVwODllvm20in6cDfNtpFP04Md5WeiUdXA3lZ6JR1cDg5Zb5ttIp+nA3zbaRT9ODHeVnolHVwN5WeiUdXA4OWW+bbSKfpwN822kU/Tgx3lZ6JR1cDeVnolHVwODllvm20in6cDfNtpFP04Md5WeiUdXA3lZ6JR1cDg5Zb5ttIp+nA3zbaRT9ODHeVnolHVwN5WeiUdXA4OWW+bbSKfpwN822kU/Tgx3lZ6JR1cDeVnolHVwODllvm20in6cDfNtpFP04Md5WeiUdXA3lZ6JR1cDg5Zb5ttIp+nA3zbaRT9ODHeVnolHVwN5WeiUdXA4OWW+bbSKfpwN822kU/Tgx3lZ6JR1cDeVnolHVwODllvm20in6cDfNtpFP04Md5WeiUdXA3lZ6JR1cDg5Zb5ttIp+nBLRuKEMSupo1qeaNOlmjtofxnUbys9Eo6uCWjaWscRuZY21KMsKdKMIbSGaHHO1FrSnKzfNtpFP04G+bbSKfpwY7ys9Eo6uBvKz0Sjq4M8Lyy3zbaRT9OBvm20in6cGO8rPRKOrgbys9Eo6uBwcst822kU/Tgb5ttIp+nBjvKz0Sjq4G8rPRKOrgcHLLfNtpFP04G+bbSKfpwY7ys9Eo6uBvKz0Sjq4HByy3zbaRT9OBvm20in6cGO8rPRKOrgbys9Eo6uBwcst822kU/Tgb5ttIp+nBjvKz0Sjq4G8rPRKOrgcHLLfNtpFP04G+bbSKfpwY7ys9Eo6uBvKz0Sjq4HByy3zbaRT9OBvm20in6cGO8rPRKOrgbys9Eo6uBwcst822kU/Tgb5ttIp+nBjvKz0Sjq4G8rPRKOrgcHLLfNtpFP04G+bbSKfpwY7ys9Eo6uBvKz0Sjq4HByy3zbaRT9OBvm20in6cGO8rPRKOrgbys9Eo6uBwcst822kU/Tgb5ttIp+nBjvKz0Sjq4G8rPRKOrgcHLRidxQmsK0Ja1OMYy/NCaH8VO+bbSKfpwSYlaWkljWmltaUIwl4owkhD96neVnolHVwa4snN2W+bbSKfpwN822kU/Tgx3lZ6JR1cDeVnolHVwZ4Xllvm20in6cDfNtpFP04Md5WeiUdXA3lZ6JR1cDg5Zb5ttIp+nA3zbaRT9ODHeVnolHVwN5WeiUdXA4OWW+bbSKfpwN822kU/Tgx3lZ6JR1cDeVnolHVwODllvm20in6cDfNtpFP04Md5WeiUdXA3lZ6JR1cDg5Zb5ttIp+nA3zbaRT9ODHeVnolHVwN5WeiUdXA4OWW+bbSKfpwN822kU/Tgx3lZ6JR1cDeVnolHVwODllvm20in6cDfNtpFP04Md5WeiUdXA3lZ6JR1cDg5Zb5ttIp+nA3zbaRT9ODHeVnolHVwN5WeiUdXA4OWW+bbSKfpwaLOeWe8vJpJoTQ20nHCOf8A7W3eVnolHVwabKnTpXl5JTklklhNJxSwzQ+isWtNjlaAyoAAAAAAAAAAAAAAACS/+la84l6Iq0l/9K15xL0RVrOISMgCKAAAAAAAAAAAAAAAAAAAAAAktuXXnjSdVWktuXXnjSdVWtWUgARQAAAAAAAAAAAAAAAAAAABoveR1/JT9EW9oveR1/JT9EVjJLK25NS8SXobWq25NS8SXobUkgAAAAAAAAAAAAAAAAAAAAAASSd1qvN6fWnVpJO61Xm9PrTtR1SVYDKgAAAAAAAAAAAAAAAAAAAAACTCe5lr5KXoVpMJ7mWvkpeheidVYCKAAAAAAAAAAAAAAAAAAAAAAkvu22XOP8J1aS+7bZc4/wAJ1aziEgARQAAAAAAAAAAAAAAAAAAAAAEmF8j/AJtX2kytJhfI/wCbV9pMrWrMpGABFAAAAAAAAAAAAAAAAAAAAEmJdqo84o9eCtJiXaqPOKPXg1TmEnCsBlQAAAAAAAAAAAAAAAAAAAAABJR7p3XkqXTOrSUe6d15Kl0ztRiUlWAyoAAAAAAAAAAAAAAAAAAAAACTFO59bxf7q0mKdz63i/3Vr0TqAIoAAAAAAAAAAAAAAAAktuXXnjSdVWktuXXnjSdVYxKSrARQAAAAAAAAAAAAAAAEl/8AStecS9EVaS/+la84l6Iq1nEJGQBFAAAAAAAAAAAAAAAAAAAAAASW3LrzxpOqrSW3LrzxpOqrWrKQAIoAAAAAAAAAAAAAAAAAAAA0XvI6/kp+iLe0XvI6/kp+iKxkllbcmpeJL0NrVbcmpeJL0NqSQAAAAAAAAAAAAAAAAAAAAAAJJO61Xm9PrTq0kndarzen1p2o6pKsBlQAAAAAAAAAAAAAAAAAAAAABJhPcy18lL0K0mE9zLXyUvQvROqsBFAAAAAAAAAAAAAAAAAAAAAASX3bbLnH+E6tJfdtsucf4Tq1nEJAAigAAAAAAAAAAAAAAAAAAAAAJML5H/Nq+0mVpML5H/Nq+0mVrVmUjAAigAAAAAAAAAAAAAAAAAAACTEu1UecUevBWkxLtVHnFHrwapzCThWAyoAAAAAAAAAAAAAAAAAAAAAAko907ryVLpnVpKPdO68lS6Z2oxKSrAZUAAAAAAAAAAAAAAAAAAAAABJinc+t4v8AdWkxTufW8X+6teidQBFAAAAAAAAAAAAAAAAElty688aTqq0lty688aTqrGJSVYCKAAAAAAAAAAAAAAAAkv8A6VrziXoirSX/ANK15xL0RVrOISMgCKAAAAAAAAAAAAAAAAAAAAAAktuXXnjSdVWktuXXnjSdVWtWUgARQAAAAAAAAAAAAAAAAAAABoveR1/JT9EW9oveR1/JT9EVjJLK25NS8SXobWq25NS8SXobUkgAAAAAAAAAAAAAAAAAAAAAASSd1qvN6fWnVpJO61Xm9PrTtR1SVYDKgAAAAAAAAAAAAAAAAAAAAACTCe5lr5KXoVpMJ7mWvkpeheidVYCKAAAAAAAAAAAAAAAAAAAAAAkvu22XOP8ACdWkvu22XOP8J1aziEgARQAAAAAAAAAAAAAAAAAAAAAEmF8j/m1faTK0mF8j/m1faTK1qzKRgARQAAAAAAAAAAAAAAAAAAABJiXaqPOKPXgrSYl2qjzij14NU5hJwrAZUAAAAAAAAAAAAAAAAAAAAAASUe6d15Kl0zq0lHundeSpdM7UYlJVgMqAAAAAAAAAAAAAAAAAAAAAAkxTufW8X+6tJinc+t4v91a9E6gCKAAAAAAAAAAAAAAAAJLbl1540nVVpLbl1540nVWMSkqwEUAAAAAAAAAAAAAAABJf/StecS9EVaS/+la84l6Iq1nEJGQBFAAAAAAAAAAAAAAAAAAAAAASW3LrzxpOqrSW3LrzxpOqrWrKQAIoAAAAAAAAAAAAAAAAAAAA0XvI6/kp+iLe0XvI6/kp+iKxkllbcmpeJL0NrVbcmpeJL0NqSQAAAAAAAAAAAAAAAAAAAAAAJJO61Xm9PrTq0kndarzen1p2o6pKsBlQAAAAAAAAAAAAAAAAAAAAABJhPcy18lL0K0mE9zLXyUvQvROqsBFAAAAAAAAAAAAAAAAAAAAAASX3bbLnH+E6tJfdtsucf4Tq1nEJAAigAAAAAAAAAAAAAAAAAAAAAJML5H/Nq+0mVpML5H/Nq+0mVrVmUjAAigAAAAAAAAAAAAAAAAAAACTEu1UecUevBWkxLtVHnFHrwapzCThWAyoAAAAAAAAAAAAAAAAAAAAAAko907ryVLpnVpKPdO68lS6Z2oxKSrAZUAAAAAAAAAAAAAAAAAAAAABJinc+t4v91aTFO59bxf7q16J1AEUAAAAAAAAAAAAAAAASW3LrzxpOqrSW3LrzxpOqsYlJVgIoAAAAAAAAAAAAAAACS/8ApWvOJeiKtJf/AErXnEvRFWs4hIyAIoAAAAAAAAAAAAAAAAAAAAACS25deeNJ1VaS25deeNJ1Va1ZSABFAAAAAAAAAAAAAAAAAAAAGi95HX8lP0Rb2i95HX8lP0RWMksrbk1LxJehtarbk1LxJehtSSAAAAAAAAAAAAAAAAAAAAAABJJ3Wq83p9adWkk7rVeb0+tO1HVJVgMqAAAAAAAAAAAAAAAAAAAAAAJMJ7mWvkpehWkwnuZa+Sl6F6J1VgIoAAAAAAAAAAAAAAAAAAAAACS+7bZc4/wnVpL7ttlzj/CdWs4hIAEUAAAAAAAAAAAAAAAAAAAAABJhfI/5tX2kytJhfI/5tX2kytasykYAEUAAAAAAAAAAAAAAAAAAAASYl2qjzij14K0mJdqo84o9eDVOYScKwGVAAAAAAAAAAAAAAAAAAAAAAElHundeSpdM6tJR7p3XkqXTO1GJSVYDKgAAAAAAAAAAAAAAAAAAAAAJMU7n1vF/urSYp3PreL/dWvROoAigAAAAAAAAAAAAAAACS25deeNJ1VaS25deeNJ1VjEpKsBFAAAAAAAAAAAAAAAASX/0rXnEvRFWkv8A6VrziXoirWcQkZAEUAAAAAAAAAAAAAAAAAAAAABJbcuvPGk6qtJbcuvPGk6qtaspAAigAAAAAAAAAAAAAAAAAAADRe8jr+Sn6It7Re8jr+Sn6IrGSWVtyal4kvQ2tVtyal4kvQ2pJAAAAAAAAAAAAAAAAAAAAAAAkk7rVeb0+tOrSSd1qvN6fWnajqkqwGVAAAAAAAAAAAAAAAAAAAAAAEmE9zLXyUvQrSYT3MtfJS9C9E6qwEUAAAAAAAAAAAAAAAAAAAAABJfdtsucf4Tq0l922y5x/hOrWcQkACKAAAAAAAAAAAAAAAAAAAAAAkwvkf8ANq+0mVpML5H/ADavtJla1ZlIwAIoAAAAAAAAAAAAAAAAAAAAkxLtVHnFHrwVpMS7VR5xR68Gqcwk4VgMqAAAAAAAAAAAAAAAAAAAAAAJKPdO68lS6Z1aSj3TuvJUumdqMSkqwGVAAAAAAAAAAAAAAAAAAAAAASYp3PreL/dWkxTufW8X+6teidQBFAAAAAAAAAAAAAAAAElty688aTqq0lty688aTqrGJSVYCKAAAAAAAAAAAAAAAAkv/pWvOJeiKtJf/StecS9EVaziEjIAigAAAAAAAAAAAAAAAAAAAAAJLbl1540nVVpLbl1540nVVrVlIAEUAAAAAAAAAAAAAAAAAAAAaL3kdfyU/RFvaL3kdfyU/RFYySytuTUvEl6G1qtuTUvEl6G1JIAAAAAAAAAAAAAAAAAAAAAAEkndarzen1p1aSTutV5vT607UdUlWAyoAAAAAAAAAAAAAAAAAAAAAAkwnuZa+Sl6FaTCe5lr5KXoXonVWAigAAAAAAAAAAAAAAAAAAAAAJL7ttlzj/CdWkvu22XOP8J1aziEgARQAAAAAAAAAAAAAAAAAAAAAEmF8j/m1faTK0mF8j/m1faTK1qzKRgARQAAAAAAAAAAAAAAAAAAABJiXaqPOKPXgrSYl2qjzij14NU5hJwrAZUAAAAAAAAAAAAAAAAAAAAAASUe6d15Kl0zq0lHundeSpdM7UYlJVgMqAAAAAAAAAAAAAAAAAAAAAAkxTufW8X+6tJinc+t4v8AdWvROoAigAAAAAAAAAAAAAAACS25deeNJ1VaS25deeNJ1VjEpKsBFAAAAAAAAAAAAAAAASX/ANK15xL0RVpL/wCla84l6Iq1nEJGQBFAAAAAAAAAAAAAAAAAAAAAASW3LrzxpOqrSW3LrzxpOqrWrKQAIoAAAAAAAAAAAAAAAAAAAA0XvI6/kp+iLe0XvI6/kp+iKxkllbcmpeJL0NrVbcmpeJL0NqSQAAAAAAAAAAAAAAAAAAAAAAJJO61Xm9PrTq0kndarzen1p2o6pKsBlQAAAAAAAAAAAAAAAAAAAAABJhPcy18lL0K0mE9zLXyUvQvROqsBFAAAAAAAAAAAAAAAAAAAAAASX3bbLnH+E6tJfdtsucf4Tq1nEJAAigAAAAAAAAAAAAAAAAAAAAAJML5H/Nq+0mVpML5H/Nq+0mVrVmUjAAigAAAAAAAAAAAAAAAAAAACTEu1UecUevBWkxLtVHnFHrwapzCThWAyoAAAAAAAAAAAAAAAAAAAAAAko907ryVLpnVpKPdO68lS6Z2oxKSrAZUAAAAAAAAAAAAAAAAAAAAABJinc+t4v91aTFO59bxf7q16J1AEUAAAAAAAAAAAAAAAASW3LrzxpOqrSW3LrzxpOqsYlJVgIoAAAAAAAAAAAAAAACS/+la84l6Iq0l/9K15xL0RVrOISMgCKAAAAAAAAAAAAAAAAAAAAAAktuXXnjSdVWktuXXnjSdVWtWUgARQAAAAAAAAAAAAAAAAAAABoveR1/JT9EW9oveR1/JT9EVjJLK25NS8SXobWq25NS8SXobUkgAAAAAAAAAAAAAAAAAAAAAASSd1qvN6fWnVpJO61Xm9PrTtR1SVYDKgAAAAAAAAAAAAAAAAAAAAACTCe5lr5KXoVpMJ7mWvkpeheidVYCKAAAAAAAAAAAAAAAAAAAAAAkvu22XOP8J1aS+7bZc4/wAJ1aziEgARQAAAAAAAAAAAAAAAAAAAAAEmF8j/AJtX2kytJhfI/wCbV9pMrWrMpGABFAAAAAAAAAAAAAAAAAAAAEmJdqo84o9eCtJiXaqPOKPXg1TmEnCsBlQAAAAAAAAAAAAAAAAAAAAABJR7p3XkqXTOrSUe6d15Kl0ztRiUlWAyoAAAAAAAAAAAAAAAAAAAAACTFO59bxf7q0mKdz63i/3Vr0TqAIoAAAAAAAAAAAAAAAAktuXXnjSdVWktuXXnjSdVYxKSrARQAAAAAAAAc5lzhWF4phEkmLZE1srKNKtLNDDJN7zS1I5ow209O4qU6M8Jc+eEJoxzRzRhDPCEYfF7KvtchcDyJhfbSxxXLqbCMSw2SNaTg60mmnq8GxjPCWba7WEkkdr8iMs0YSRmkjCMdRF0fosfm/L2bsCykykyHyMpyYPgeNUcCmr0LGO4U7Oe5vZrevNSkkjCFKNSlLCEYywl44Qj8/G7vBcEwjITZqtcnMjsLtcLwnGMnK11d2FpJClRhXoV6ckleFOX5O3jLUjLGbNnjCWGeMcxtLvqo+OVsncD2SMvtkK1y1w+3xClgFC0sMLkuJdtCxkqW+6z1qWftdSaeMP9yXNN/tywhHic7sdV47K+LZLYVsi2lDGbKzyKo4nLa3ssK9K5uqleajG5nlmzyzzwkkhmjGEYyxqTRhmjE2l36FH5uyHjDKvKLJ7Y0ymkkxPJvCa+UG4213NGvSvJbS6lpW0tWE8YwqQpSzzQllmzw+TLH90IvpOwznsI5YZLW0f/ANl4BlFXtMNk28ZoUKE1KlV3GXPGOaSSapNCWHzQhxQzQhmJpsRLvb/6VrziXoirRYlPJShbVKk8skstxLGM00c0IcUWzhLDtPttbL7y0zEWL8qRNwlh2n22tl95wlh2n22tl96bZ7F4UjhtkW/sZ6+SW0vaE21yktYxzVIRzQ3Orx/O7DhLDtPttbL73vqeHnT06NT/AIr/AJTYvCkTcJYdp9trZfecJYdp9trZfe8Ns9i8KRNwlh2n22tl95wlh2n22tl95tnsXhSJuEsO0+21svvOEsO0+21svvNs9i8KRNwlh2n22tl95wlh2n22tl95tnsXhSJuEsO0+21svvOEsO0+21svvNs9i8KRNwlh2n22tl95wlh2n22tl95tnsXhSJuEsO0+21svvOEsO0+21svvNs9i8KRNwlh2n22tl95wlh2n22tl95tnsXhSJuEsO0+21svvOEsO0+21svvNs9i8KRNwlh2n22tl95wlh2n22tl95tnsXhjbcuvPGk6qt5tvf2Mt5dzTXtCEs0ZNrGNSGaPyf3canhLDtPttbL71mmbkTCkTcJYdp9trZfecJYdp9trZfem2exeFIm4Sw7T7bWy+84Sw7T7bWy+82z2LwpE3CWHafba2X3nCWHafba2X3m2exeFIm4Sw7T7bWy+84Sw7T7bWy+82z2LwpE3CWHafba2X3nCWHafba2X3m2exeFIm4Sw7T7bWy+84Sw7T7bWy+82z2LwpE3CWHafba2X3nCWHafba2X3m2exeFIm4Sw7T7bWy+84Sw7T7bWy+82z2LwpE3CWHafba2X3nCWHafba2X3m2exeFIm4Sw7T7bWy+84Sw7T7bWy+82z2LwpE3CWHafba2X3nCWHafba2X3m2exeFLRe8jr+Sn6IseEsO0+21svvabzELCa0ryy31vGMac0IQhVlzxjm/8rFM3JmFVtyal4kvQ2orfEcPloU5Zr63hGEksIwjVl/h/5bOEsO0+21svvNs9iJhSJuEsO0+21svvOEsO0+21svvTbPYvCkTcJYdp9trZfecJYdp9trZfebZ7F4UibhLDtPttbL7zhLDtPttbL7zbPYvCkTcJYdp9trZfecJYdp9trZfebZ7F4UibhLDtPttbL7zhLDtPttbL7zbPYvCkTcJYdp9trZfecJYdp9trZfebZ7F4UibhLDtPttbL7zhLDtPttbL7zbPYvCkTcJYdp9trZfecJYdp9trZfebZ7F4UibhLDtPttbL7zhLDtPttbL7zbPYvCkTcJYdp9trZfecJYdp9trZfebZ7F4UibhLDtPttbL7zhLDtPttbL7zbPYvClJJ3Wq83p9adlwlh2n22tl96WW/seE6lTftDaxoSQhNukM2fbTcXz/8ALURPKTMPTE3CWHafba2X3nCWHafba2X3s7Z7LeFIm4Sw7T7bWy+84Sw7T7bWy+82z2LwpE3CWHafba2X3nCWHafba2X3m2exeFIm4Sw7T7bWy+84Sw7T7bWy+82z2LwpE3CWHafba2X3nCWHafba2X3m2exeFIm4Sw7T7bWy+84Sw7T7bWy+82z2LwpE3CWHafba2X3nCWHafba2X3m2exeFIm4Sw7T7bWy+84Sw7T7bWy+82z2LwpE3CWHafba2X3nCWHafba2X3m2exeFIm4Sw7T7bWy+84Sw7T7bWy+82z2LwpE3CWHafba2X3nCWHafba2X3m2exeFIm4Sw7T7bWy+84Sw7T7bWy+82z2LwpSYT3MtfJS9DLhLDtPttbL70uGX9jTw63kqXtCWaWnLCMI1IQjCOb/wArtm2EvF3pibhLDtPttbL7zhLDtPttbL702z2W8KRNwlh2n22tl95wlh2n22tl95tnsXhSJuEsO0+21svvOEsO0+21svvNs9i8KRNwlh2n22tl95wlh2n22tl95tnsXhSJuEsO0+21svvOEsO0+21svvNs9i8KRNwlh2n22tl95wlh2n22tl95tnsXhSJuEsO0+21svvOEsO0+21svvNs9i8KRNwlh2n22tl95wlh2n22tl95tnsXhSJuEsO0+21svvOEsO0+21svvNs9i8KRNwlh2n22tl95wlh2n22tl95tnsXhSJuEsO0+21svvOEsO0+21svvNs9i8KRNwlh2n22tl95wlh2n22tl95tnsXhjfdtsucf4Tq3mXt/Yz1bSMt7QjCWvnmzVIcUNpNxx41XCWHafba2X3rNM2gvCkTcJYdp9trZfecJYdp9trZfem2exeFIm4Sw7T7bWy+84Sw7T7bWy+82z2LwpE3CWHafba2X3nCWHafba2X3m2exeFIm4Sw7T7bWy+84Sw7T7bWy+82z2LwpE3CWHafba2X3nCWHafba2X3m2exeFIm4Sw7T7bWy+84Sw7T7bWy+82z2LwpE3CWHafba2X3nCWHafba2X3m2exeFIm4Sw7T7bWy+84Sw7T7bWy+82z2LwpE3CWHafba2X3nCWHafba2X3m2exeFIm4Sw7T7bWy+84Sw7T7bWy+82z2LwpE3CWHafba2X3nCWHafba2X3m2exeFIm4Sw7T7bWy+84Sw7T7bWy+82z2Lwxwvkf8ANq+0mVvMw2/sadrtZ72hLHdKkc0akIcUZ5ow/eq4Sw7T7bWy+9aqZvPCRMWUibhLDtPttbL7zhLDtPttbL702z2W8KRNwlh2n22tl95wlh2n22tl95tnsXhSJuEsO0+21svvOEsO0+21svvNs9i8KRNwlh2n22tl95wlh2n22tl95tnsXhSJuEsO0+21svvOEsO0+21svvNs9i8KRNwlh2n22tl95wlh2n22tl95tnsXhSJuEsO0+21svvOEsO0+21svvNs9i8KRNwlh2n22tl95wlh2n22tl95tnsXhSJuEsO0+21svvOEsO0+21svvNs9i8KRNwlh2n22tl95wlh2n22tl95tnsXhSJuEsO0+21svvOEsO0+21svvNs9i8KUmJdqo84o9eDLhLDtPttbL70uIX9jPSpQkvaE0YV6UY5qkI5oQnhnj87VMTeEmYs9MTcJYdp9trZfecJYdp9trZfeztnst4UibhLDtPttbL7zhLDtPttbL7zbPYvCkTcJYdp9trZfecJYdp9trZfebZ7F4UibhLDtPttbL7zhLDtPttbL7zbPYvCkTcJYdp9trZfecJYdp9trZfebZ7F4UibhLDtPttbL7zhLDtPttbL7zbPYvCkTcJYdp9trZfecJYdp9trZfebZ7F4UibhLDtPttbL7zhLDtPttbL7zbPYvCkTcJYdp9trZfecJYdp9trZfebZ7F4UibhLDtPttbL7zhLDtPttbL7zbPYvCkTcJYdp9trZfecJYdp9trZfebZ7F4UibhLDtPttbL7zhLDtPttbL7zbPYvClJR7p3XkqXTOy4Sw7T7bWy+9LRv7GGI3M8b2hCWanShCO6QzRjCM2f9/wDzBqIm0l4emJuEsO0+21svvOEsO0+21svvZ2z2LwpE3CWHafba2X3nCWHafba2X3m2exeFIm4Sw7T7bWy+84Sw7T7bWy+82z2LwpE3CWHafba2X3nCWHafba2X3m2exeFIm4Sw7T7bWy+84Sw7T7bWy+82z2LwpE3CWHafba2X3nCWHafba2X3m2exeFIm4Sw7T7bWy+84Sw7T7bWy+82z2LwpE3CWHafba2X3nCWHafba2X3m2exeFIm4Sw7T7bWy+84Sw7T7bWy+82z2LwpE3CWHafba2X3nCWHafba2X3m2exeFIm4Sw7T7bWy+84Sw7T7bWy+82z2LwpE3CWHafba2X3nCWHafba2X3m2exeGOKdz63i/3VvNxK/saljWkkvaE00ZeKEKksYx4/wDyp4Sw7T7bWy+9ds2LxdSJuEsO0+21svvOEsO0+21svvTbPYvCkTcJYdp9trZfecJYdp9trZfebZ7F4UibhLDtPttbL7zhLDtPttbL7zbPYvCkTcJYdp9trZfecJYdp9trZfebZ7F4UibhLDtPttbL7zhLDtPttbL7zbPYvCkTcJYdp9trZfecJYdp9trZfebZ7F4UibhLDtPttbL7zhLDtPttbL7zbPYvCkTcJYdp9trZfecJYdp9trZfebZ7F4UibhLDtPttbL7zhLDtPttbL7zbPYvClJbcuvPGk6rLhLDtPttbL72uxq0q13eVKNSWpLGaTNNLGEYfRWImIkutAZUAAAAAAAB4+UOAXONy281llNi+CXFvNNGWvh89KMZpZoZoyz061OpSmhxQjCMZIzQzfJjDPHP4U2xLkxUyYq5N1bnEp6te/wCFp8UjcQ39whCMIwuoTwl2stSEYQzQhLCSEIbXa7XidqLeSziY7EuTt5heN2GUF/ieN3OUEKUL3EbyrTkuYwpcdGFONGSnJS3OPypdpJD5UYxjnjGKTENjLFKGE41cYNlbid/lRiljJhtHGMUryU6trbQm45acbalJLJGGeeeE0JNtGfa7abihm+gheRxWN7FmGYtidzitllHj2DV8Rs5LDE44fcU4cIUZIZpd1jVpzxhPCWM0sKlOMk+aaPyvmzbMT2MMFuK2FXmAYniWTV5g1lHDbW5wqaltt55of7E0tenUkmkhGEIwzy7aEYZ4Rhnjn7ELyWcRV2JMnaeHYJaYLf4pg95k/NVnssStK0k11CNbPu+6RrSTyVd0jHbTbeSOePHDNGEHvZKZK4bkhhc2GYdUuK81avUurq6uZ4T17q4qRzz1ak0IQhGaaP8ACEIQhCEIQhCEIQ9kLiTEIQjG1hGGeG+JeiKjcqXe5fMnv/pWvOJeiKtZxCRlhuVLvcvmNypd7l8zMZVxeyNTpwr5I5qcv7S2v7v/AOHWdjuVLvcvmchsj9vyR/Etr7Os7J3eI9No/V8pGWG5Uu9y+Y3Kl3uXzMxwqw3Kl3uXzG5Uu9y+ZmAw3Kl3uXzG5Uu9y+ZmAw3Kl3uXzG5Uu9y+ZmAw3Kl3uXzG5Uu9y+ZmAw3Kl3uXzG5Uu9y+ZmAw3Kl3uXzG5Uu9y+ZmAw3Kl3uXzG5Uu9y+ZmAw3Kl3uXzG5Uu9y+ZmAw3Kl3uXzG5Uu9y+ZmAitqdON7eQjJLxRk/d/wDiq3Kl3uXzJ7bl1540nVVtVZSGG5Uu9y+Y3Kl3uXzMxlWG5Uu9y+Y3Kl3uXzMwGG5Uu9y+Y3Kl3uXzMwGG5Uu9y+Y3Kl3uXzMwGG5Uu9y+Y3Kl3uXzMwGG5Uu9y+Y3Kl3uXzMwGG5Uu9y+Y3Kl3uXzMwGG5Uu9y+Y3Kl3uXzMwGG5Uu9y+Y3Kl3uXzMwGG5Uu9y+Y3Kl3uXzMwGG5Uu9y+Y3Kl3uXzMwGG5Uu9y+ZpvadOFnXjCnL2qb93/EVLRe8jr+Sn6IrGUktqVONvS/25foS/u/4bNypd7l8zG25NS8SXobSVYblS73L5jcqXe5fMzEGG5Uu9y+Y3Kl3uXzMwGG5Uu9y+Y3Kl3uXzMwGG5Uu9y+Y3Kl3uXzMwGG5Uu9y+Y3Kl3uXzMwGG5Uu9y+Y3Kl3uXzMwGG5Uu9y+Y3Kl3uXzMwGG5Uu9y+Y3Kl3uXzMwGG5Uu9y+Y3Kl3uXzMwGG5Uu9y+Y3Kl3uXzMwGG5Uu9y+Y3Kl3uXzMwGG5Uu9y+ZLJTp8K1YbSXNven+7/wDKdakk7rVeb0+tO1HVJUblS73L5jcqXe5fMzGVYblS73L5jcqXe5fMzAYblS73L5jcqXe5fMzAYblS73L5jcqXe5fMzAYblS73L5jcqXe5fMzAYblS73L5jcqXe5fMzAYblS73L5jcqXe5fMzAYblS73L5jcqXe5fMzAYblS73L5jcqXe5fMzAYblS73L5jcqXe5fMzAYblS73L5jcqXe5fMzAYblS73L5jcqXe5fMzAYblS73L5kuFU6ccNtoxkljHcpf3f8AC1JhPcy18lL0NdE6qNypd7l8xuVLvcvmZjKsNypd7l8xuVLvcvmZgMNypd7l8xuVLvcvmZgMNypd7l8xuVLvcvmZgMNypd7l8xuVLvcvmZgMNypd7l8xuVLvcvmZgMNypd7l8xuVLvcvmZgMNypd7l8xuVLvcvmZgMNypd7l8xuVLvcvmZgMNypd7l8xuVLvcvmZgMNypd7l8xuVLvcvmZgMNypd7l8xuVLvcvmZgIr6nThVs80kvHcfw/8AwmVblS73L5k9922y5x/hOranEJDDcqXe5fMblS73L5mYyrDcqXe5fMblS73L5mYDDcqXe5fMblS73L5mYDDcqXe5fMblS73L5mYDDcqXe5fMblS73L5mYDDcqXe5fMblS73L5mYDDcqXe5fMblS73L5mYDDcqXe5fMblS73L5mYDDcqXe5fMblS73L5mYDDcqXe5fMblS73L5mYDDcqXe5fMblS73L5mYDDcqXe5fMblS73L5mYCLDKdONpnjJLH/dq/u/8A4kyrcqXe5fMnwvkf82r7SZW1VmUjDDcqXe5fMblS73L5mYyrDcqXe5fMblS73L5mYDDcqXe5fMblS73L5mYDDcqXe5fMblS73L5mYDDcqXe5fMblS73L5mYDDcqXe5fMblS73L5mYDDcqXe5fMblS73L5mYDDcqXe5fMblS73L5mYDDcqXe5fMblS73L5mYDDcqXe5fMblS73L5mYDDcqXe5fMblS73L5mYDDcqXe5fMlxGnThSpZpJeUUf3f/nBakxLtVHnFHrwapzCThRuVLvcvmNypd7l8zMZVhuVLvcvmNypd7l8zMBhuVLvcvmNypd7l8zMBhuVLvcvmNypd7l8zMBhuVLvcvmNypd7l8zMBhuVLvcvmNypd7l8zMBhuVLvcvmNypd7l8zMBhuVLvcvmNypd7l8zMBhuVLvcvmNypd7l8zMBhuVLvcvmNypd7l8zMBhuVLvcvmNypd7l8zMBhuVLvcvmNypd7l8zMBhuVLvcvmS0adPhK6htJc0KVL93/M61JR7p3XkqXTO1GJRRuVLvcvmNypd7l8zMZVhuVLvcvmNypd7l8zMBhuVLvcvmNypd7l8zMBhuVLvcvmNypd7l8zMBhuVLvcvmNypd7l8zMBhuVLvcvmNypd7l8zMBhuVLvcvmNypd7l8zMBhuVLvcvmNypd7l8zMBhuVLvcvmNypd7l8zMBhuVLvcvmNypd7l8zMBhuVLvcvmNypd7l8zMBhuVLvcvmNypd7l8zMBFilOnCwrRhJLCO1/h/yq3Kl3uXzJ8U7n1vF/ura6J1YblS73L5jcqXe5fMzGVYblS73L5jcqXe5fMzAYblS73L5jcqXe5fMzAYblS73L5jcqXe5fMzAYblS73L5jcqXe5fMzAYblS73L5jcqXe5fMzAYblS73L5jcqXe5fMzAYblS73L5jcqXe5fMzAYblS73L5jcqXe5fMzAYblS73L5k1rCEt7eQlhCENtJ83irElty688aTqtRiUVgMqAAAAAAAAAAAAAAAAkv8A6VrziXoirSX/ANK15xL0RVrOISMgCK43ZH7fkj+JbX2dZ2Tjdkft+SP4ltfZ1nZO7xHptH6vlIyAOFQAAAAAAAAAAAAAAAAAElty688aTqq0lty688aTqq1qykACKAAAAAAAAAAAAAAAAAAAANF7yOv5Kfoi3tF7yOv5KfoisZJZW3JqXiS9Da1W3JqXiS9DakkAAAAAAAAAAAAAAAAAAAAAACSTutV5vT606tJJ3Wq83p9adqOqSrAZUAAAAAAAAAAAAAAAAAAAAAASYT3MtfJS9CtJhPcy18lL0L0TqrARQAAAAAAAAAAAAAAAAAAAAAEl922y5x/hOrSX3bbLnH+E6tZxCQAIoAAAAAAAAAAAAAAAAAAAAACTC+R/zavtJlaTC+R/zavtJla1ZlIwAIoAAAAAAAAAAAAAAAAAAAAkxLtVHnFHrwVpMS7VR5xR68Gqcwk4VgMqAAAAAAAAAAAAAAAAAAAAAAJKPdO68lS6Z1aSj3TuvJUumdqMSkqwGVAAAAAAAAAAAAAAAAAAAAAASYp3PreL/dWkxTufW8X+6teidQBFAAAAAAAAAAAAAAAAElty688aTqq0lty688aTqrGJSVYCKAAAAAAAAAAAAAAAAkv/AKVrziXoirSX/wBK15xL0RVrOISMgCK43ZH7fkj+JbX2dZ2Tjdkft+SP4ltfZ1nZO7xHptH6vlIyAOFQAAAAAAAAAAAAAAAAAElty688aTqq0lty688aTqq1qykACKAAAAAAAAAAAAAAAAAAAANF7yOv5Kfoi3tF7yOv5KfoisZJZW3JqXiS9Da1W3JqXiS9DakkAAAAAAAAAAAAAAAAAAAAAACSTutV5vT606tJJ3Wq83p9adqOqSrAZUAAAAAAAAAAAAAAAAAAAAAASYT3MtfJS9CtJhPcy18lL0L0TqrARQAAAAAAAAAAAAAAAAAAAAAEl922y5x/hOrSX3bbLnH+E6tZxCQAIoAAAAAAAAAAAAAAAAAAAAACTC+R/wA2r7SZWkwvkf8ANq+0mVrVmUjAAigAAAAAAAAAAAAAAAAAAACTEu1UecUevBWkxLtVHnFHrwapzCThWAyoAAAAAAAAAAAAAAAAAAAAAAko907ryVLpnVpKPdO68lS6Z2oxKSrAZUAAAAAAAAAAAAAAAAAAAAABJinc+t4v91aTFO59bxf7q16J1AEUAAAAAAAAAAAAAAAASW3LrzxpOqrSW3LrzxpOqsYlJVgIoAAAAAAAAAAAAAAACS/+la84l6Iq0l/9K15xL0RVrOISMgCK43ZH7fkj+JbX2dZ2Tjdkft+SP4ltfZ1nZO7xHptH6vlIyAOFQAAAAAAAAAAAAAAAAAElty688aTqq0lty688aTqq1qykACKAAAAAAAAAAAAAAAAAAAANF7yOv5Kfoi3tF7yOv5KfoisZJZW3JqXiS9Da1W3JqXiS9DakkAAAAAAAAAAAAAAAAAAAAAACSTutV5vT606tJJ3Wq83p9adqOqSrAZUAAAAAAAAAAAAAAAAAAAAAASYT3MtfJS9CtJhPcy18lL0L0TqrARQAAAAAAAAAAAAAAAAAAAAAEl922y5x/hOrSX3bbLnH+E6tZxCQAIoAAAAAAAAAAAAAAAAAAAAACTC+R/zavtJlaTC+R/zavtJla1ZlIwAIoAAAAAAAAAAAAAAAAAAAAkxLtVHnFHrwVpMS7VR5xR68Gqcwk4VgMqAAAAAAAAAAAAAAAAAAAAAAJKPdO68lS6Z1aSj3TuvJUumdqMSkqwGVAAAAAAAAAAAAAAAAAAAAAASYp3PreL/dWkxTufW8X+6teidQBFAAAAAAAAAAAAAAAAElty688aTqq0lty688aTqrGJSVYCKAAAAAAAAAAAAAAAAkv/pWvOJeiKtJf/StecS9EVaziEjIAiuN2R+35I/iW19nWdk43ZH7fkj+JbX2dZ2Tu8R6bR+r5SMgDhUAAAAAAAAAAAAAAAAABJbcuvPGk6qtJbcuvPGk6qtaspAAigAAAAAAAAAAAAAAAAAAADRe8jr+Sn6It7Re8jr+Sn6IrGSWVtyal4kvQ2tVtyal4kvQ2pJAAAAAAAAAAAAAAAAAAAAAAAkk7rVeb0+tOrSSd1qvN6fWnajqkqwGVAAAAAAAAAAAAAAAAAAAAAAEmE9zLXyUvQrSYT3MtfJS9C9E6qwEUAAAAAAAAAAAAAAAAAAAAABJfdtsucf4Tq0l922y5x/hOrWcQkACKAAAAAAAAAAAAAAAAAAAAAAkwvkf82r7SZWkwvkf82r7SZWtWZSMACKAAAAAAAAAAAAAAAAAAAAJMS7VR5xR68FaTEu1UecUevBqnMJOFYDKgAAAAAAAAAAAAAAAAAAAAACSj3TuvJUumdWko907ryVLpnajEpKsBlQAAAAAAAAAAAAAAAAAAAAAEmKdz63i/wB1aTFO59bxf7q16J1AEUAAAAAAAAAAAAAAAASW3LrzxpOqrSW3LrzxpOqsYlJVgIoAAAAAAAAAAAAAAACS/wDpWvOJeiKtJf8A0rXnEvRFWs4hIyAIrjdkft+SP4ltfZ1nZON2R+35I/iW19nWdk7vEem0fq+UjIA4VAAAAAAAAAAAAAAAAAASW3LrzxpOqrSW3LrzxpOqrWrKQAIoAAAAAAAAAAAAAAAAAAAA0XvI6/kp+iLe0XvI6/kp+iKxkllbcmpeJL0NrVbcmpeJL0NqSQAAAAAAAAAAAAAAAAAAAAAAJJO61Xm9PrTq0kndarzen1p2o6pKsBlQAAAAAAAAAAAAAAAAAAAAABJhPcy18lL0K0mE9zLXyUvQvROqsBFAAAAAAAAAAAAAAAAAAAAAASX3bbLnH+E6tJfdtsucf4Tq1nEJAAigAAAAAAAAAAAAAAAAAAAAAJML5H/Nq+0mVpML5H/Nq+0mVrVmUjAAigAAAAAAAAAAAAAAAAAAACTEu1UecUevBWkxLtVHnFHrwapzCThWAyoAAAAAAAAAAAAAAAAAAAAAAko907ryVLpnVpKPdO68lS6Z2oxKSrAZUAAAAAAAAAAAAAAAAAAAAABJinc+t4v91aTFO59bxf7q16J1AEUAAAAAAAAAAAAAAAASW3LrzxpOqrSW3LrzxpOqsYlJVgIoAAAAAAAAAAAAAAACS/8ApWvOJeiKtJf/AErXnEvRFWs4hIyAIrjdkft+SP4ltfZ1nZON2R+35I/iW19nWdk7vEem0fq+UjIA4VAAAAAAAAAAAAAAAAAASW3LrzxpOqrSW3LrzxpOqrWrKQAIoAAAAAAAAAAAAAAAAAAAA0XvI6/kp+iLe0XvI6/kp+iKxkllbcmpeJL0NrVbcmpeJL0NqSQAAAAAAAAAAAAAAAAAAAAAAJJO61Xm9PrTq0kndarzen1p2o6pKsBlQAAAAAAAAAAAAAAAAAAAAABJhPcy18lL0K0mE9zLXyUvQvROqsBFAAAAAAAAAAAAAAAAAAAAAASX3bbLnH+E6tJfdtsucf4Tq1nEJAAigAAAAAAAAAAAAAAAAAAAAAJML5H/ADavtJlaTC+R/wA2r7SZWtWZSMACKAAAAAAAAAAAAAAAAAAAAJMS7VR5xR68FaTEu1UecUevBqnMJOFYDKgAAAAAAAAAAAAAAAAAAAAACSj3TuvJUumdWko907ryVLpnajEpKsBlQAAAAAAAAAAAAAAAAAAAAAEmKdz63i/3VpMU7n1vF/urXonUARQAAAAAAAAAAAAAAABJbcuvPGk6qtJbcuvPGk6qxiUlWAigAAAAAAAAAAAAAAAJL/6VrziXoirSX/0rXnEvRFWs4hIyAIrjdkft+SP4ltfZ1nZON2R+35I/iW19nWdk7vEem0fq+UjIA4VAAAAAAAAAAAAAAAAAASW3LrzxpOqrSW3LrzxpOqrWrKQAIoAAAAAAAAAAAAAAAAAAAA0XvI6/kp+iLe0XvI6/kp+iKxkllbcmpeJL0NrVbcmpeJL0NqSQAAAAAAAAAAAAAAAAAAAAAAJJO61Xm9PrTq0kndarzen1p2o6pKsBlQAAAAAAAAAAAAAAAAAAAAABJhPcy18lL0K0mE9zLXyUvQvROqsBFAAAAAAAAAAAAAAAAAAAAAASX3bbLnH+E6tJfdtsucf4Tq1nEJAAigAAAAAAAAAAAAAAAAAAAAAJML5H/Nq+0mVpML5H/Nq+0mVrVmUjAAigAAAAAAAAAAAAAAAAAAACTEu1UecUevBWkxLtVHnFHrwapzCThWAyoAAAAAAAAAAAAAAAAAAAAAAko907ryVLpnVpKPdO68lS6Z2oxKSrAZUAAAAAAAAAAAAAAAAAAAAABJinc+t4v91aTFO59bxf7q16J1AEUAAAAAAAAAAAAAAAASW3LrzxpOqrSW3LrzxpOqsYlJVgIoAAAAAAAAAAAAAAACS/+la84l6Iq0l/9K15xL0RVrOISMgCK43ZH7fkj+JbX2dZ2Tjdkft+SP4ltfZ1nZO7xHptH6vlIyAOFQAAAAAAAAAAAAAAAAAElty688aTqq0lty688aTqq1qykACKAAAAAAAAAAAAAAAAAAAANF7yOv5Kfoi3tF7yOv5KfoisZJZW3JqXiS9Da1W3JqXiS9DakkAAAAAAAAAAAAAAAAAAAAAACSTutV5vT606tJJ3Wq83p9adqOqSrAZUAAAAAAAAAAAAAAAAAAAAAASYT3MtfJS9CtJhPcy18lL0L0TqrARQAAAAAAAAAAAAAAAAAAAAAEl922y5x/hOrSX3bbLnH+E6tZxCQAIoAAAAAAAAAAAAAAAAAAAAACTC+R/zavtJlaTC+R/zavtJla1ZlIwAIoAAAAAAAAAAAAAAAAAAAAkxLtVHnFHrwVpMS7VR5xR68Gqcwk4VgMqAAAAAAAAAAAAAAAAAAAAAAJKPdO68lS6Z1aSj3TuvJUumdqMSkqwGVAAAAAAAAAAAAAAAAAAAAAASYp3PreL/AHVpMU7n1vF/urXonUARQAAAAAAAAAAAAAAABJbcuvPGk6qtJbcuvPGk6qxiUlWAigAAAAAAAA8/HMocAyYsuEspMcw/CbSM8Ke+L65koU9vHPml208YQzxzR4v+ChlFk/dYL2SWuOYfWwjcpq+/6d1JNbbnLn20+6wjtdrDNHPHPmhmiD0B5uEZTZN5QYdPjGAZQYbiVhTmmlnurO7p1qMsZYZ5oRnkjGWEYQjCMePiY4BlVkxlXb1brJfKPC8YoUZ9zqVLC8p3Ekk+bPtZoyRjCEc3HmiD1B5OOZXZKZMVLallLlPhOEz3kYy20t9e06Ea0YZs8JITzQ22bPD5v4wbMeylycyWtJL/ACnygw3CLapPClJWv7unb05p4wjGEsJp4whGOaEY5v8AiIPSHm4jlNk3hGES5QYtlBhtlhc8sk0t7cXdOnbzQnzbSMKk0YSxhNnhm4+PPxKsPxHD8WsqOJ4VfW97Z3MkKlG4t6stSnVkj800s0sYwmh/zAGF/wDStecS9EVaS/8ApWvOJeiKtZxCRkARXG7I/b8kfxLa+zrOycbsj9vyR/Etr7Os7J3eI9No/V8pGQBwqAAAAAAAAAAAAAAAAAAktuXXnjSdVWktuXXnjSdVWtWUgARQAAAAAAAAAAAAAAAAAAABoveR1/JT9EW9oveR1/JT9EVjJLK25NS8SXobWq25NS8SXobUkgAAAAAAAAAAAAAAAAAAAAAASSd1qvN6fWnVpJO61Xm9PrTtR1SVYDKgAAAAAAAAAAAAAAAAAAAAACTCe5lr5KXoVpMJ7mWvkpeheidVYCKAAAAAAAAAAAAAAAAAAAAAAkvu22XOP8J1aS+7bZc4/wAJ1aziEgARQAAAAAAAAAAAAAAAAAAAAAEmF8j/AJtX2kytJhfI/wCbV9pMrWrMpGABFAAAAAAAAAAAAAAAAAAAAEmJdqo84o9eCtJiXaqPOKPXg1TmEnCsBlQAAAAAAAAAAAAAAAAAAAAABJR7p3XkqXTOrSUe6d15Kl0ztRiUlWAyoAAAAAAAAAAAAAAAAAAAAACTFO59bxf7q0mKdz63i/3Vr0TqAIoAAAAAAAAAAAAAAAAktuXXnjSdVWktuXXnjSdVYxKSrARQAAAAAAAHM5c5U5N5H2tni+M4fVv7+NeNHCrS1toV724uJpIwjJby/PtoybbPHPCEJc+2jCD5JiWTON4FhOASZU2lvZSZYbIlDEsSwulUhVoW0lSEZqdvNNCG1njulKnGeMIbWM8Y5s8OOP2HKbIXJzK66sL7GqV/C5wuNWNpXssTurKpS3SEIT5p7epJGOeEIQ44/M0zbHWStbArvJq/oYjiOH3s8tSrJiOLXd5PLNLm2s1OpWqzT04wjCEYRkmljCMM8M0eNqJiEfFtmCNS0y5ypsrLa08LxW3yalxyWWTNLPt7+alHbxzZvlUobWbP88uaHzPo1WhJZ/8AUFYy4ZTkpQusk62/5ZJM0JpadzThQjHND54barCGf92eDpLPY5yNs8HxPAuB99WmM5+EY31xVvKt38mEsN0rVppqk+aEIQlzzfJzQzZnl4hsSZPTZMY1k/gdW5sq2O28lpdX93c18QuJqEOKNLb16k0+02kZ5YSwmhLLGeMYQz589vBZ4GDW1jjGyHsr08oqNKvLStbGxllrSQmhLYTWs08ZYZ4fRmnmqRjD98YOV2Ea99imVGSMmUU27z2ex7Qq2EKsvzQqXEZJ54Z4fSjTkoyxj++H8YPrGPbGGRGUl1JeYphFTdZbWFjPG1va9rCvbQjnhRrQozywrU//AMKkJpeOPFxxz04/kBkplJvGbEcOq0qmGSTU7OtYXdaxrUKc0u1mpy1LeeSeEkYQhCMmfaxzQ4uKCXgs+IbFu2n2QMmMFuISxwXDrrKmpgtKMmaSWaneSySxlhmzZ5ZJ6sJc3zQjGEP3vpGw7T3tfZe2NpLLLhttlXdQtJJZdrLJGalSnrSy8WbNus0/FD98YujvtjjIu/wfDMDnwWFta4LGE2HRsriraVrSOaMsY061GaWpJnhGMJs03ys8c+d6mA5P4PkxhdLBsCspbW0oxmjLJCaaaaaaaMYzTzTTRjNPPNGMYxmmjGaMYxjGMYkzciGzE6klKFtUqTbWWW4ljGP/AMRZcKYfpUvrL/6VrziXoirOLcpzdJwph+lS+s4Uw/SpfWrE4XlwmyJiNlPXyS2txLHa5SWs0fn4obnVdhwph+lS+tzGyP2/JH8S2vs6zsnd4i38No/V8pF7pOFMP0qX1nCmH6VL61Y4eF5ScKYfpUvrOFMP0qX1qw4OUnCmH6VL6zhTD9Kl9asODlJwph+lS+s4Uw/SpfWrDg5ScKYfpUvrOFMP0qX1qw4OUnCmH6VL6zhTD9Kl9asODlJwph+lS+s4Uw/SpfWrDg5ScKYfpUvrOFMP0qX1qw4OUnCmH6VL6zhTD9Kl9asODlJwph+lS+s4Uw/SpfWrDg5eXb4jZS3l1PG4lhCaMmaPHx/JU8KYfpUvrLbl1540nVVtVWuRdJwph+lS+s4Uw/SpfWrGeDlJwph+lS+s4Uw/SpfWrDg5ScKYfpUvrOFMP0qX1qw4OUnCmH6VL6zhTD9Kl9asODlJwph+lS+s4Uw/SpfWrDg5ScKYfpUvrOFMP0qX1qw4OUnCmH6VL6zhTD9Kl9asODlJwph+lS+s4Uw/SpfWrDg5ScKYfpUvrOFMP0qX1qw4OUnCmH6VL6zhTD9Kl9asODlJwph+lS+s4Uw/SpfWrDg5ScKYfpUvrarvErGe0rSy3MsYxpzQhDj/AIPQaL3kdfyU/RFYtc5aLfE7CWhTljcywjCSEI/P/Bnwph+lS+tutuTUvEl6G0mxyk4Uw/SpfWcKYfpUvrVicHKThTD9Kl9Zwph+lS+tWHByk4Uw/SpfWcKYfpUvrVhwcpOFMP0qX1nCmH6VL61YcHKThTD9Kl9Zwph+lS+tWHByk4Uw/SpfWcKYfpUvrVhwcpOFMP0qX1nCmH6VL61YcHKThTD9Kl9Zwph+lS+tWHByk4Uw/SpfWcKYfpUvrVhwcpOFMP0qX1nCmH6VL61YcHKThTD9Kl9Zwph+lS+tWHByk4Uw/SpfWmlxGyhiVSpviXaxoSSwjx/Ptpve9RJJ3Wq83p9adqLcpNzhTD9Kl9Zwph+lS+tWM8Lyk4Uw/SpfWcKYfpUvrVhwcpOFMP0qX1nCmH6VL61YcHKThTD9Kl9Zwph+lS+tWHByk4Uw/SpfWcKYfpUvrVhwcpOFMP0qX1nCmH6VL61YcHKThTD9Kl9Zwph+lS+tWHByk4Uw/SpfWcKYfpUvrVhwcpOFMP0qX1nCmH6VL61YcHKThTD9Kl9Zwph+lS+tWHByk4Uw/SpfWcKYfpUvrVhwcpOFMP0qX1nCmH6VL61YcHKThTD9Kl9abDMRsqeH29Oe4lhNLTlhGHHxcT1EmE9zLXyUvQ1xZObnCmH6VL6zhTD9Kl9asZ4XlJwph+lS+s4Uw/SpfWrDg5ScKYfpUvrOFMP0qX1qw4OUnCmH6VL6zhTD9Kl9asODlJwph+lS+s4Uw/SpfWrDg5ScKYfpUvrOFMP0qX1qw4OUnCmH6VL6zhTD9Kl9asODlJwph+lS+s4Uw/SpfWrDg5ScKYfpUvrOFMP0qX1qw4OUnCmH6VL6zhTD9Kl9asODlJwph+lS+s4Uw/SpfWrDg5ScKYfpUvrOFMP0qX1qw4OXl3mI2U9S0jLcSxhLX20fn4obSb3qeFMP0qX1l922y5x/hOram1oOUnCmH6VL6zhTD9Kl9asZ4OUnCmH6VL6zhTD9Kl9asODlJwph+lS+s4Uw/SpfWrDg5ScKYfpUvrOFMP0qX1qw4OUnCmH6VL6zhTD9Kl9asODlJwph+lS+s4Uw/SpfWrDg5ScKYfpUvrOFMP0qX1qw4OUnCmH6VL6zhTD9Kl9asODlJwph+lS+s4Uw/SpfWrDg5ScKYfpUvrOFMP0qX1qw4OUnCmH6VL6zhTD9Kl9asODlJwph+lS+s4Uw/SpfWrDg5eXh2I2VO12s9xLCO6VI5uP9880YKeFMP0qX1mF8j/m1faTK2qrXlIvZJwph+lS+s4Uw/SpfWrGeF5ScKYfpUvrOFMP0qX1qw4OUnCmH6VL6zhTD9Kl9asODlJwph+lS+s4Uw/SpfWrDg5ScKYfpUvrOFMP0qX1qw4OUnCmH6VL6zhTD9Kl9asODlJwph+lS+s4Uw/SpfWrDg5ScKYfpUvrOFMP0qX1qw4OUnCmH6VL6zhTD9Kl9asODlJwph+lS+s4Uw/SpfWrDg5ScKYfpUvrOFMP0qX1qw4OUnCmH6VL601/iNlUp0oSXEsYwr0po/P8ANCeGd6iTEu1UecUevBqm14Sb2OFMP0qX1nCmH6VL61YzwvKThTD9Kl9Zwph+lS+tWHByk4Uw/SpfWcKYfpUvrVhwcpOFMP0qX1nCmH6VL61YcHKThTD9Kl9Zwph+lS+tWHByk4Uw/SpfWcKYfpUvrVhwcpOFMP0qX1nCmH6VL61YcHKThTD9Kl9Zwph+lS+tWHByk4Uw/SpfWcKYfpUvrVhwcpOFMP0qX1nCmH6VL61YcHKThTD9Kl9Zwph+lS+tWHByk4Uw/SpfWcKYfpUvrVhwcpOFMP0qX1pqWI2UMQuakbiXazU6UIR4+PNGbP0vUSUe6d15Kl0ztRa0nJwph+lS+s4Uw/SpfWrGeDlJwph+lS+s4Uw/SpfWrDg5ScKYfpUvrOFMP0qX1qw4OUnCmH6VL6zhTD9Kl9asODlJwph+lS+s4Uw/SpfWrDg5ScKYfpUvrOFMP0qX1qw4OUnCmH6VL6zhTD9Kl9asODlJwph+lS+s4Uw/SpfWrDg5ScKYfpUvrOFMP0qX1qw4OUnCmH6VL6zhTD9Kl9asODlJwph+lS+s4Uw/SpfWrDg5ScKYfpUvrOFMP0qX1qw4OXmYjiNlUsqsklxLGaMOKHH/ABUcKYfpUvrMU7n1vF/ura4sc3ScKYfpUvrOFMP0qX1qxng5ScKYfpUvrOFMP0qX1qw4OUnCmH6VL6zhTD9Kl9asODlJwph+lS+s4Uw/SpfWrDg5ScKYfpUvrOFMP0qX1qw4OUnCmH6VL6zhTD9Kl9asODlJwph+lS+s4Uw/SpfWrDg5ScKYfpUvrOFMP0qX1qw4OUnCmH6VL6zhTD9Kl9asODlJwph+lS+thYVqde6vKlKeE0sZpM0YeKuSW3LrzxpOqsWtNjlWAyoAAAAAAAAAAAAAAACS/wDpWvOJeiKtJf8A0rXnEvRFWs4hIyAIrjdkft+SP4ltfZ1nZON2R+35I/iW19nWdk7vEem0fq+UjIA4VAAAAAAAAAAAAAAAAAASW3LrzxpOqrSW3LrzxpOqrWrKQAIoAAAAAAAAAAAAAAAAAAAA0XvI6/kp+iLe0XvI6/kp+iKxkllbcmpeJL0NrVbcmpeJL0NqSQAAAAAAAAAAAAAAAAAAAAAAJJO61Xm9PrTq0kndarzen1p2o6pKsBlQAAAAAAAAAAAAAAAAAAAAABJhPcy18lL0K0mE9zLXyUvQvROqsBFAAAAAAAAAAAAAAAAAAAAAASX3bbLnH+E6tJfdtsucf4Tq1nEJAAigAAAAAAAAAAAAAAAAAAAAAJML5H/Nq+0mVpML5H/Nq+0mVrVmUjAAigAAAAAAAAAAAAAAAAAAACTEu1UecUevBWkxLtVHnFHrwapzCThWAyoAAAAAAAAAAAAAAAAAAAAAAko907ryVLpnVpKPdO68lS6Z2oxKSrAZUAAAAAAAAAAAAAAAAAAAAABJinc+t4v91aTFO59bxf7q16J1AEUAAAAAAAAAAAAAAAASW3LrzxpOqrSW3LrzxpOqsYlJVgIoAAAAAAAAAAAAAAACS/8ApWvOJeiKtJf/AErXnEvRFWs4hIyAIrjdkft+SP4ltfZ1nZON2R+35I/iW19nWdk7vEem0fq+UjIA4VAAAAAAAAAAAAAAAAAASW3LrzxpOqrSW3LrzxpOqrWrKQAIoAAAAAAAAAAAAAAAAAAAA0XvI6/kp+iLe0XvI6/kp+iKxkllbcmpeJL0NrVbcmpeJL0NqSQAAAAAAAAAAAAAAAAAAAAAAJJO61Xm9PrTq0kndarzen1p2o6pKsBlQAAAAAAAAAAAAAAAAAAAAABJhPcy18lL0K0mE9zLXyUvQvROqsBFAAAAAAAAAAAAAAAAAAAAAASX3bbLnH+E6tJfdtsucf4Tq1nEJAAigAAAAAAAAAAAAAAAAAAAAAJML5H/ADavtJlaTC+R/wA2r7SZWtWZSMACKAAAAAAAAAAAAAAAAAAAAJMS7VR5xR68FaTEu1UecUevBqnMJOFYDKgAAAAAAAAAAAAAAAAAAAAACSj3TuvJUumdWko907ryVLpnajEpKsBlQAAAAAAAAAAAAAAAAAAAAAEmKdz63i/3VpMU7n1vF/urXonUARQAAAAAAAAAAAAAAABJbcuvPGk6qtJbcuvPGk6qxiUlWAigAAAAAAAAAAAAAAAJL/6VrziXoirSX/0rXnEvRFWs4hIyAIrjdkft+SP4ltfZ1nZON2R+35I/iW19nWdk7vEem0fq+UjIA4VARYxjGHYDYT4pi1zuFtTnp05p9pNNmmnnlklhmlhGPHNNLD5v3/wappqrqimmLzOIFoDIAAAAAAAAAAAAAAktuXXnjSdVWktuXXnjSdVWtWUgARQAAAAAAAAAAAAAAAAAAABoveR1/JT9EW9oveR1/JT9EVjJLK25NS8SXobWq25NS8SXobUkgAAAAAAAAAAAAAAAAAAAAAASSd1qvN6fWnVpJO61Xm9PrTtR1SVYDKgAAAAAAAAAAAAAAAAAAAAACTCe5lr5KXoVpMJ7mWvkpeheidVYCKAAAAAAAAAAAAAAAAAAAAAAkvu22XOP8J1aS+7bZc4/wnVrOISABFAAAAAAAAAAAAAAAAAAAAAASYXyP+bV9pMrSYXyP+bV9pMrWrMpGABFAAAAAAAAAAAAAAAAAAAAEmJdqo84o9eCtJiXaqPOKPXg1TmEnCsBlQAAAAAAAAAAAAAAAAAAAAABJR7p3XkqXTOrSUe6d15Kl0ztRiUlWAyoAAAAAAAAAAAAAAAAAAAAACTFO59bxf7q0mKdz63i/wB1a9E6gCKAAAAAAAAAAAAAAAAJLbl1540nVVpLbl1540nVWMSkqwEUAAAAAAAAAAAAAAABJf8A0rXnEvRFWkv/AKVrziXoirWcQkZAEVxuyP2/JH8S2vs6zsnG7I/b8kfxLa+zrOyd3iPTaP1fKRkAcKjjNl79grzneH/1lF2bjNl79grzneH/ANZRd3lnrtH30/MJOHZgOFQAAAAAAAAAAAAAElty688aTqq0lty688aTqq1qykACKAAAAAAAAAAAAAAAAAAAANF7yOv5Kfoi3tF7yOv5KfoisZJZW3JqXiS9Da1W3JqXiS9DakkAAAAAAAAAAAAAAAAAAAAAACSTutV5vT606tJJ3Wq83p9adqOqSrAZUAAAAAAAAAAAAAAAAAAAAAASYT3MtfJS9CtJhPcy18lL0L0TqrARQAAAAAAAAAAAAAAAAAAAAAEl922y5x/hOrSX3bbLnH+E6tZxCQAIoAAAAAAAAAAAAAAAAAAAAACTC+R/zavtJlaTC+R/zavtJla1ZlIwAIoAAAAAAAAAAAAAAAAAAAAkxLtVHnFHrwVpMS7VR5xR68Gqcwk4VgMqAAAAAAAAAAAAAAAAAAAAAAJKPdO68lS6Z1aSj3TuvJUumdqMSkqwGVAAAAAAAAAAAAAAAAAAAAAASYp3PreL/dWkxTufW8X+6teidQBFAAAAAAAAAAAAAAAAElty688aTqq0lty688aTqrGJSVYCKAAAAAAAAAAAAAAAAkv/AKVrziXoirSX/wBK15xL0RVrOISMgCK43ZH7fkj+JbX2dZ2Tjdkft+SP4ltfZ1nZO7xHptH6vlIyAOFRxmy9+wV5zvD/AOsouzcZsvfsFec7w/8ArKLu8s9do++n5hJw7MBwqAAAAAAAAAAAAAAktuXXnjSdVWktuXXnjSdVWtWUgARQAAAAAAAAAAAAAAAAAAABoveR1/JT9EW9oveR1/JT9EVjJLK25NS8SXobWq25NS8SXobUkgAAAAAAAAAAAAAAAAAAAAAASSd1qvN6fWnVpJO61Xm9PrTtR1SVYDKgAAAAAAAAAAAAAAAAAAAAACTCe5lr5KXoVpMJ7mWvkpeheidVYCKAAAAAAAAAAAAAAAAAAAAAAkvu22XOP8J1aS+7bZc4/wAJ1aziEgARQAAAAAAAAAAAAAAAAAAAAAEmF8j/AJtX2kytJhfI/wCbV9pMrWrMpGABFAAAAAAAAAAAAAAAAAAAAEmJdqo84o9eCtJiXaqPOKPXg1TmEnCsBlQAAAAAAAAAAAAAAAAAAAAABJR7p3XkqXTOrSUe6d15Kl0ztRiUlWAyoAAAAAAAAAAAAAAAAAAAAACTFO59bxf7q0mKdz63i/3Vr0TqAIoAAAAAAAAAAAAAAAAktuXXnjSdVWktuXXnjSdVYxKSrARQAAAAAAAAAAAAAAAEl/8AStecS9EVaS/+la84l6Iq1nEJGQBFcbsj9vyR/Etr7Os7JxuyP2/JH8S2vs6zsnd4j02j9XykZAHCo4zZe/YK853h/wDWUXZuM2Xv2CvOd4f/AFlF3eWeu0ffT8wk4dmA4VAAAAAAAAAAAAAASW3LrzxpOqrSW3LrzxpOqrWrKQAIoAAAAAAAAAAAAAAAAAAAA0XvI6/kp+iLe0XvI6/kp+iKxkllbcmpeJL0NrVbcmpeJL0NqSQAAAAAAAAAAAAAAAAAAAAAAJJO61Xm9PrTq0kndarzen1p2o6pKsBlQAAAAAAAAAAAAAAAAAAAAABJhPcy18lL0K0mE9zLXyUvQvROqsBFAAAAAAAAAAAAAAAAAAAAAASX3bbLnH+E6tJfdtsucf4Tq1nEJAAigAAAAAAAAAAAAAAAAAAAAAJML5H/ADavtJlaTC+R/wA2r7SZWtWZSMACKAAAAAAAAAAAAAAAAAAAAJMS7VR5xR68FaTEu1UecUevBqnMJOFYDKgAAAAAAAAAAAAAAAAAAAAACSj3TuvJUumdWko907ryVLpnajEpKsBlQAAAAAAAAAAAAAAAAAAAAAEmKdz63i/3VpMU7n1vF/urXonUARQAAAAAAAAAAAAAAABJbcuvPGk6qtJbcuvPGk6qxiUlWAigAAAAAAAAAAAAAAAJL/6VrziXoirSX/0rXnEvRFWs4hIyAIrjdkft+SP4ltfZ1nZON2R+35I/iW19nWdk7vEem0fq+UjIA4VHGbL37BXnO8P/AKyi7Nxmy9+wV5zvD/6yi7vLPXaPvp+YScOzAcKgAPCy8vbvDMhsosSsK81G5tMJu69GrL88lSWjNGWaH/MIwhF6GC1KlXBrCrVnmnnntqU0000c8YxjJDPGMf3vI2Svq5yq+5L72E71cB7h4dzSj1IO2aY/gqarc7p+ITqvAcSgAAAAAAAJLbl1540nVVpLbl1540nVVrVlIAEUAAAAAAAAAAAAAAAAAAAAaL3kdfyU/RFvaL3kdfyU/RFYySytuTUvEl6G1qtuTUvEl6G1JIAAAAAAAAAAAAAAAAAAAAAAEkndarzen1p1aSTutV5vT607UdUlWAyoAAAAAAAAAAAAAAAAAAAAAAkwnuZa+Sl6FaTCe5lr5KXoXonVWAigAAAAAAAAAAAAAAAAAAAAAJL7ttlzj/CdWkvu22XOP8J1aziEgARQAAAAAAAAAAAAAAAAAAAAAEmF8j/m1faTK0mF8j/m1faTK1qzKRgARQAAAAAAAAAAAAAAAAAAABJiXaqPOKPXgrSYl2qjzij14NU5hJwrAZUAAAAAAAAAAAAAAAAAAAAAASUe6d15Kl0zq0lHundeSpdM7UYlJVgMqAAAAAAAAAAAAAAAAAAAAAAkxTufW8X+6tJinc+t4v8AdWvROoAigAAAAAAAAAAAAAAACS25deeNJ1VaS25deeNJ1VjEpKsBFAAAAAAAAAAAAAAAASX/ANK15xL0RVpL/wCla84l6Iq1nEJGQBFcbsj9vyR/Etr7Os7JxuyP2/JH8S2vs6zsnd4j02j9XykZAHCo4zZe/YK853h/9ZRdm4zZe/YK853h/wDWUXd5Z67R99PzCTh2YDhUABzeyV9XOVX3JfewnergPcPDuaUepB5WyV9XOVX3JfewnergPcPDuaUepB3Vehp98/FKdV4DhUAAAAAAABJbcuvPGk6qtJbcuvPGk6qtaspAAigAAAAAAAAAAAAAAAAAAADRe8jr+Sn6It7Re8jr+Sn6IrGSWVtyal4kvQ2tVtyal4kvQ2pJAAAAAAAAAAAAAAAAAAAAAAAkk7rVeb0+tOrSSd1qvN6fWnajqkqwGVAAAAAAAAAAAAAAAAAAAAAAEmE9zLXyUvQrSYT3MtfJS9C9E6qwEUAAAAAAAAAAAAAAAAAAAAABJfdtsucf4Tq0l922y5x/hOrWcQkACKAAAAAAAAAAAAAAAAAAAAAAkwvkf82r7SZWkwvkf82r7SZWtWZSMACKAAAAAAAAAAAAAAAAAAAAJMS7VR5xR68FaTEu1UecUevBqnMJOFYDKgAAAAAAAAAAAAAAAAAAAAACSj3TuvJUumdWko907ryVLpnajEpKsBlQAAAAAAAAAAAAAAAAAAAAAEmKdz63i/3VpMU7n1vF/urXonUARQAAAAAAAAAAAAAAABJbcuvPGk6qtJbcuvPGk6qxiUlWAigAAAAAAAAAAAAAAAJL/wCla84l6Iq0l/8AStecS9EVaziEjIAiuN2R+35I/iW19nWdk43ZH7fkj+JbX2dZ2Tu8R6bR+r5SMgDhUcZsvfsFec7w/wDrKLs3GbL37BXnO8P/AKyi7vLPXaPvp+YScOzAcKgAOb2Svq5yq+5L72E71cB7h4dzSj1IPK2Svq5yq+5L72E71cB7h4dzSj1IO6r0NPvn4pTqvAcKgAIMBxvD8pMGs8ewqpNPZ39KWvQnmljLGaSPzRzR44Z4fx417jNhr6qclPuqh1YOzdPjNGnw/idTSpxTVMR+E2SJvFwBzKAAktuXXnjSdVWktuXXnjSdVWtWUgARQAAAAAAAAAAAAAAAAAAABoveR1/JT9EW9oveR1/JT9EVjJLK25NS8SXobWq25NS8SXobUkgAAAAAAAAAAAAAAAAAAAAAASSd1qvN6fWnVpJO61Xm9PrTtR1SVYDKgAAAAAAAAAAAAAAAAAAAAACTCe5lr5KXoVpMJ7mWvkpeheidVYCKAAAAAAAAAAAAAAAAAAAAAAkvu22XOP8ACdWkvu22XOP8J1aziEgARQAAAAAAAAAAAAAAAAAAAAAEmF8j/m1faTK0mF8j/m1faTK1qzKRgARQAAAAAAAAAAAAAAAAAAABJiXaqPOKPXgrSYl2qjzij14NU5hJwrAZUAAAAAAAAAAAAAAAAAAAAAASUe6d15Kl0zq0lHundeSpdM7UYlJVgMqAAAAAAAAAAAAAAAAAAAAAAkxTufW8X+6tJinc+t4v91a9E6gCKAAAAAAAAAAAAAAAAJLbl1540nVVpLbl1540nVWMSkqwEUAAAAAAABFjGNYRk9htfGMdxO1w+xtpdtWubmrLTpyQz5oZ5puKGeMYQh/GMYQQ1ctcmKGStPLati0kmC1rendUrmaSeG3p1IQ2m1kzbeM022hCEkIbaMYwhCGeOZoy+w7D73JPFbi8sLevVs7C7rW1SrSlmmo1I0J5YzSRjDPLHazRhnhx5oxh+98nuam9tibYYv7qptMOtcSwOe9nmjmkkljQjLJNPH5oSwqRp8ceLPmaiLo+rYdsi5G4nhuKYtTxje1DBO6Ut/b1bOraQ2u2hGrSryyVJIRljnhGMuab92dsyZy7yYyur3Nngt5cb6tJJKla1vLGvZ15ac/0Km5V5JJ4yTZo5p4Q2sYwjDPnhF8Q2Y4z1ctsqMTtKs0cKw2hk1JjcZI56cNriE1SaE/HxRlpRhNGEfmlmhGPFmz/AEHEb+xp7OtvisuI0aNnheSFxUxW4mqyy0aVKe4kmo7pNGOaWGaSrNCMf3QjH5i0WLuoyn2R8j8j7reWO4lXkry28burJbWNxdRt7eEc0a1bcZJ9xp58/wAufay8U3HxRzbscy9yVyeo2Fa+xGpX4UljUsqdha1r6rcU4S7aNSSnbyTzzSQljCMZ4Q2sM8M8eOGfhMBxPDLHZA2Vq+N3lGWlPZ4ffU56lSEJZ8PhaTQ28sYxzRkhPCpnjDizx+dzGwnSvsHyryTtso56lKrcbHtCWxhcR2sfk3MZ6kkM/wD3QpzUYxh8+aEM+YtBd9dudkfIy3wLDcpJcZhdWOMRhLh+8rerdVrqaMIx2tOjSlmqTzQhCbbQhLnl2s22zZovSydykwTKvCqeNZP38t3aVZppITQlmkmknljmmknkmhCaSeWMIwjLNCE0IwzRhB8C2L55qGyHkviV1Wmhg+KXGVMcFmnm/wBuMZ7uSeXaRz5o7anLUml/jDPm4uN9J2Hs9a+y8xG1njNh13lVdTWk0I55J4y0qUlWaSOfjhGrLPDP/GESYiCJu7y/+la84l6Iq0WJzTSS200lOM8YXEuaWEYQjHij/Flvu88FVtZT+IteEvyrEm+7zwVW1lP4jfd54Krayn8RtlbuY2R+35I/iW19nWdk4TZEurqavkltsNqy5spLWMM88nHHc6vF87sN93ngqtrKfxO3xFM/w2j9XykTyrEm+7zwVW1lP4jfd54Krayn8Ti2yt1bjNl79grzneH/ANZRdRvu88FVtZT+Jx2y3c3U2Ql3LNh1WSG+7DjjPJH/APvKP8Iu3yymf47R99PzCTPDvBJvu88FVtZT+I33eeCq2sp/E4tsrdWJN93ngqtrKfxG+7zwVW1lP4jbJd42yV9XOVX3JfewnergPcPDuaUepB4GyRdXU2x3lTLNhlaWEcFvoRmjPJxf7E/H9J6uBXd3DBMPhDC60Yb1pce6U/8A7If/AJO2qmf4Gn3z8Upfl7Ik33eeCq2sp/Eb7vPBVbWU/icW2VurEm+7zwVW1lP4jfd54Krayn8Rtku5fYa+qnJT7qodWDs3B7DtzdS7FmS0smHVZ4QwuhCE0J5IQj8mH8Yux33eeCq2sp/E7fM6Z/jdb31fMpTPEKxJvu88FVtZT+I33eeCq2sp/E4tsrdWJN93ngqtrKfxG+7zwVW1lP4jbJctuXXnjSdVW8u3ubqF3dTQw2rGMYyZ4beT5Pyf/Knfd54Krayn8SzTNyJViTfd54Krayn8Rvu88FVtZT+JNsl1Yk33eeCq2sp/Eb7vPBVbWU/iNsl1Yk33eeCq2sp/Eb7vPBVbWU/iNsl1Yk33eeCq2sp/Eb7vPBVbWU/iNsl1Yk33eeCq2sp/Eb7vPBVbWU/iNsl1Yk33eeCq2sp/Eb7vPBVbWU/iNsl1Yk33eeCq2sp/Eb7vPBVbWU/iNsl1Yk33eeCq2sp/Eb7vPBVbWU/iNsl1Yk33eeCq2sp/Eb7vPBVbWU/iNsl1Yk33eeCq2sp/Eb7vPBVbWU/iNsl1Yk33eeCq2sp/Eb7vPBVbWU/iNsl1bRe8jr+Sn6Ite+7zwVW1lP4mm7uruNrWhNhlaWEac0IxjPJxcXjEUzcustuTUvEl6G1Bb3d3ChThDDK0YQkhx7pT4+Lxmzfd54Krayn8RtkurEm+7zwVW1lP4jfd54Krayn8RtkurEm+7zwVW1lP4jfd54Krayn8RtkurEm+7zwVW1lP4jfd54Krayn8RtkurEm+7zwVW1lP4jfd54Krayn8RtkurEm+7zwVW1lP4jfd54Krayn8RtkurEm+7zwVW1lP4jfd54Krayn8RtkurEm+7zwVW1lP4jfd54Krayn8RtkurEm+7zwVW1lP4jfd54Krayn8RtkurEm+7zwVW1lP4jfd54Krayn8RtkurEm+7zwVW1lP4jfd54Krayn8RtkurEm+7zwVW1lP4jfd54Krayn8RtkurSSd1qvN6fWnN93ngqtrKfxJZbm64SqTcG1dtGhJDa7eTPCG2m4/nzf/APFimeUmXqiTfd54Krayn8Rvu88FVtZT+JNsrdWJN93ngqtrKfxG+7zwVW1lP4jbJdWJN93ngqtrKfxG+7zwVW1lP4jbJdWJN93ngqtrKfxG+7zwVW1lP4jbJdWJN93ngqtrKfxG+7zwVW1lP4jbJdWJN93ngqtrKfxG+7zwVW1lP4jbJdWJN93ngqtrKfxG+7zwVW1lP4jbJdWJN93ngqtrKfxG+7zwVW1lP4jbJdWJN93ngqtrKfxG+7zwVW1lP4jbJdWJN93ngqtrKfxG+7zwVW1lP4jbJdWJN93ngqtrKfxG+7zwVW1lP4jbJdWJN93ngqtrKfxG+7zwVW1lP4jbJdWkwnuZa+Sl6Dfd54Krayn8SXDLm6lw+3lkw2rPCFOWEJoTyQhHi/5iu2bJfl6ok33eeCq2sp/Eb7vPBVbWU/iTbK3ViTfd54Krayn8Rvu88FVtZT+I2yXViTfd54Krayn8Rvu88FVtZT+I2yXViTfd54Krayn8Rvu88FVtZT+I2yXViTfd54Krayn8Rvu88FVtZT+I2yXViTfd54Krayn8Rvu88FVtZT+I2yXViTfd54Krayn8Rvu88FVtZT+I2yXViTfd54Krayn8Rvu88FVtZT+I2yXViTfd54Krayn8Rvu88FVtZT+I2yXViTfd54Krayn8Rvu88FVtZT+I2yXViTfd54Krayn8Rvu88FVtZT+I2yXViTfd54Krayn8Rvu88FVtZT+I2yXL7ttlzj/CdW8q8ubqapaRmw2rLmr54QjPJ8qO0m4vn/8A5zKt93ngqtrKfxLNM2gurEm+7zwVW1lP4jfd54Krayn8SbZLqxJvu88FVtZT+I33eeCq2sp/EbZLqxJvu88FVtZT+I33eeCq2sp/EbZLqxJvu88FVtZT+I33eeCq2sp/EbZLqxJvu88FVtZT+I33eeCq2sp/EbZLqxJvu88FVtZT+I33eeCq2sp/EbZLqxJvu88FVtZT+I33eeCq2sp/EbZLqxJvu88FVtZT+I33eeCq2sp/EbZLqxJvu88FVtZT+I33eeCq2sp/EbZLqxJvu88FVtZT+I33eeCq2sp/EbZLqxJvu88FVtZT+I33eeCq2sp/EbZLqxJvu88FVtZT+I33eeCq2sp/EbZLmF8j/m1faTK3lYdc3Utrmlw2rPDdKkc8J5If9838Yqt93ngqtrKfxLVTN5SJ4ViTfd54Krayn8Rvu88FVtZT+JNsrdWJN93ngqtrKfxG+7zwVW1lP4jbJdWJN93ngqtrKfxG+7zwVW1lP4jbJdWJN93ngqtrKfxG+7zwVW1lP4jbJdWJN93ngqtrKfxG+7zwVW1lP4jbJdWJN93ngqtrKfxG+7zwVW1lP4jbJdWJN93ngqtrKfxG+7zwVW1lP4jbJdWJN93ngqtrKfxG+7zwVW1lP4jbJdWJN93ngqtrKfxG+7zwVW1lP4jbJdWJN93ngqtrKfxG+7zwVW1lP4jbJdWJN93ngqtrKfxG+7zwVW1lP4jbJdWkxLtVHnFHrwN93ngqtrKfxJb+5upqdKE2G1Zc1elHPGeTjjt4cXFFaaZvCTPD1RJvu88FVtZT+I33eeCq2sp/Em2VurEm+7zwVW1lP4jfd54Krayn8RtkurEm+7zwVW1lP4jfd54Krayn8RtkurEm+7zwVW1lP4jfd54Krayn8RtkurEm+7zwVW1lP4jfd54Krayn8RtkurEm+7zwVW1lP4jfd54Krayn8RtkurEm+7zwVW1lP4jfd54Krayn8RtkurEm+7zwVW1lP4jfd54Krayn8RtkurEm+7zwVW1lP4jfd54Krayn8RtkurEm+7zwVW1lP4jfd54Krayn8RtkurEm+7zwVW1lP4jfd54Krayn8RtkurEm+7zwVW1lP4jfd54Krayn8RtkurSUe6d15Kl0zm+7zwVW1lP4ktK5uoYhcTQw2rGMadKEZdvJnhxzf8//AM5limbSXeqJN93ngqtrKfxG+7zwVW1lP4k2yXViTfd54Krayn8Rvu88FVtZT+I2yXViTfd54Krayn8Rvu88FVtZT+I2yXViTfd54Krayn8Rvu88FVtZT+I2yXViTfd54Krayn8Rvu88FVtZT+I2yXViTfd54Krayn8Rvu88FVtZT+I2yXViTfd54Krayn8Rvu88FVtZT+I2yXViTfd54Krayn8Rvu88FVtZT+I2yXViTfd54Krayn8Rvu88FVtZT+I2yXViTfd54Krayn8Rvu88FVtZT+I2yXViTfd54Krayn8Rvu88FVtZT+I2yXViTfd54Krayn8Rvu88FVtZT+I2yXMU7n1vF/ureXiN1dTWVWWbDaskIw45ozyRzcf/ABFTvu88FVtZT+Jds2L8qxJvu88FVtZT+I33eeCq2sp/Em2S6sSb7vPBVbWU/iN93ngqtrKfxG2S6sSb7vPBVbWU/iN93ngqtrKfxG2S6sSb7vPBVbWU/iN93ngqtrKfxG2S6sSb7vPBVbWU/iN93ngqtrKfxG2S6sSb7vPBVbWU/iN93ngqtrKfxG2S6sSb7vPBVbWU/iN93ngqtrKfxG2S6sSb7vPBVbWU/iN93ngqtrKfxG2S6sSb7vPBVbWU/iN93ngqtrKfxG2S6tJbcuvPGk6pvu88FVtZT+JhYTz1Lq7mqUZqU0ZpPkzRhGMPk/8AEcxEWiS64BlQAAAAAAAGFehRuaNS2uaMlWlVljJUpzywmlnljDNGEYR4owjD9yWbBMFnwjsfnwiymwvcN7bxjbyRt9xzZtz3PNtdrm4trmzZloDzMLyZybwPC58DwXJ/DcPw2pt9vZ2tpTpUJttxTZ6csISxz/v4uN5V3sa5G1Ml8QyPwnBLTAsNxPNvqnhFtStd045c+eEsu1jtoS7WOeGfaxjB1Atx5GMZH5JZRVrW5ygyXwjE6tjHPa1LyypVpqEc8I/IjPLGMvHCHzZvmg2Y9kvk1lVbU7LKfJ3DMYt6U+6U6V/aU7iSSfNGG2hLPCMIRzRjDP8A8vTEHmYpkzk3jmFyYHjWT+G4hhtPabSzurSnVoS7XilzU5oRlhm/dxcSyxsLHC7Ojh2GWVC0tLaSFOjQoU4U6dOSHFCWWWXNCEIfwg3gJL/6VrziXoirSX/0rXnEvRFWs4hIyAIrjdkft+SP4ltfZ1nZON2R+35I/iW19nWdk7vEem0fq+UjIA4VHGbL37BXnO8P/rKLs3GbL37BXnO8P/rKLu8s9do++n5hJw7MBwqAA5vZK+rnKr7kvvYTvVwHuHh3NKPUg8rZK+rnKr7kvvYTvVwHuHh3NKPUg7qvQ0++filOq8BwqAA4zYa+qnJT7qodWDs3GbDX1U5KfdVDqwdm7vM/W63vq+ZSnEADhUABJbcuvPGk6qtJbcuvPGk6qtaspAAigAAAAAAAAAAAAAAAAAAADRe8jr+Sn6It7Re8jr+Sn6IrGSWVtyal4kvQ2tVtyal4kvQ2pJAAAAAAAAAAAAAAAAAAAAAAAkk7rVeb0+tOrSSd1qvN6fWnajqkqwGVAAAAAAAAAAAAAAAAAAAAAAEmE9zLXyUvQrSYT3MtfJS9C9E6qwEUAAAAAAAAAAAAAAAAAAAAABJfdtsucf4Tq0l922y5x/hOrWcQkACKAAAAAAAAAAAAAAAAAAAAAAkwvkf82r7SZWkwvkf82r7SZWtWZSMACKAAAAAAAAAAAAAAAAAAAAJMS7VR5xR68FaTEu1UecUevBqnMJOFYDKgAAAAAAAAAAAAAAAAAAAAACSj3TuvJUumdWko907ryVLpnajEpKsBlQAAAAAAAAAAAAAAAAAAAAAEmKdz63i/3VpMU7n1vF/urXonUARQAAAAAAAAAAAAAAABJbcuvPGk6qtJbcuvPGk6qxiUlWAigAAAAAAAAAAAAAAAJL/6VrziXoirSX/0rXnEvRFWs4hIyAIrjdkft+SP4ltfZ1nZON2R+35I/iW19nWdk7vEem0fq+UjIA4VHGbL37BXnO8P/rKLs3GbL37BXnO8P/rKLu8s9do++n5hJw7MBwqAA5vZK+rnKr7kvvYTvVwHuHh3NKPUg8rZK+rnKr7kvvYTvVwHuHh3NKPUg7qvQ0++filOq8BwqAA4zYa+qnJT7qodWDs3GbDX1U5KfdVDqwdm7vM/W63vq+ZSnEADhUczsf4viONYRf3OJ3Ma1WjjWJ2kk21llzUqN3Vp05eKEPmkllhn+eObPHPHjdM43Yr7g4p+I8a/r6zs0qaZ8JqVTHMVU/FSdXT23LrzxpOqrSW3LrzxpOqrclWSABFAAAAAAAAAAAAAAAAAAAAGi95HX8lP0Rb2i95HX8lP0RWMksrbk1LxJehtarbk1LxJehtSSAAAAAAAAAAAAAAAAAAAAAABJJ3Wq83p9adWkk7rVeb0+tO1HVJVgMqAAAAAAAAAAAAAAAAAAAAAAJMJ7mWvkpehWkwnuZa+Sl6F6J1VgIoAAAAAAAAAAAAAAAAAAAAACS+7bZc4/wAJ1aS+7bZc4/wnVrOISABFAAAAAAAAAAAAAAAAAAAAAASYXyP+bV9pMrSYXyP+bV9pMrWrMpGABFAAAAAAAAAAAAAAAAAAAAEmJdqo84o9eCtJiXaqPOKPXg1TmEnCsBlQAAAAAAAAAAAAAAAAAAAAABJR7p3XkqXTOrSUe6d15Kl0ztRiUlWAyoAAAAAAAAAAAAAAAAAAAAACTFO59bxf7q0mKdz63i/3Vr0TqAIoAAAAAAAAAAAAAAAAktuXXnjSdVWktuXXnjSdVYxKSrARQAAAAAAAAAAAAAAAEl/9K15xL0RVpL/6VrziXoirWcQkZAEVxuyP2/JH8S2vs6zsnG7I/b8kfxLa+zrOyd3iPTaP1fKRkAcKjjNl79grzneH/wBZRdm4zZe/YK853h/9ZRd3lnrtH30/MJOHZgOFQAHN7JX1c5Vfcl97Cd6uA9w8O5pR6kHlbJX1c5Vfcl97Cd6uA9w8O5pR6kHdV6Gn3z8Up1XgOFQAHGbDX1U5KfdVDqwdm4zYa+qnJT7qodWDs3d5n63W99XzKU4gAcKjjdivuDin4jxr+vrOycbsV9wcU/EeNf19Z3aXo9X3UfFadXT23LrzxpOqrSW3LrzxpOqrcVWSABFcpkbf3t3lDlpb3V3VrUrPGadG3knnjGFKSNjbTxllhH5obaaaOaH74xdW4zIX9p8vfv6l/wCvtHZu3zCIp1oiP+Gj9FKU4AHEo8ezyhku8qcTyYhazSz4bZ2l3Gtt88J4V5q0sJc2bizbjH9/HtoPYcbg31s5U/cuEe1vXV4fSp1NPVqqzTTePv3Ux8TKS7IByqAA174oQrwtd2p7tGSNSFPbQ221z5ttm+fNnjCGdscZefXHhP4ZxD+qs3ZvfW0Y0qaJv/NF/wA5j+yRNwB4KAAAAAANF7yOv5Kfoi3tF7yOv5KfoisZJZW3JqXiS9Da1W3JqXiS9DakkAAAAAAAAAAAAAAAAAAAAAACSTutV5vT606tJJ3Wq83p9adqOqSrAZUAAAAAAAAAAAAAAAAAAAAAASYT3MtfJS9CtJhPcy18lL0L0TqrARQAAAAAAAAAAAAAAAAAAAAAEl922y5x/hOrSX3bbLnH+E6tZxCQAIoAAAAAAAAAAAAAAAAAAAAACTC+R/zavtJlaTC+R/zavtJla1ZlIwAIoAAAAAAAAAAAAAAAAAAAAkxLtVHnFHrwVpMS7VR5xR68Gqcwk4VgMqAAAAAAAAAAAAAAAAAAAAAAJKPdO68lS6Z1aSj3TuvJUumdqMSkqwGVAAAAAAAAAAAAAAAAAAAAAASYp3PreL/dWkxTufW8X+6teidQBFAAAAAAAAAAAAAAAAElty688aTqq0lty688aTqrGJSVYCKAAAAAAAAAAAAAAAAkv/pWvOJeiKtJf/StecS9EVaziEjIAiuN2R+35I/iW19nWdk43ZH7fkj+JbX2dZ2Tu8R6bR+r5SMgDhUcZsvfsFec7w/+souzcZsvfsFec7w/+sou7yz12j76fmEnDswHCoADm9kr6ucqvuS+9hO9XAe4eHc0o9SDytkr6ucqvuS+9hO9XAe4eHc0o9SDuq9DT75+KU6rwHCoADjNhr6qclPuqh1YOzcZsNfVTkp91UOrB2bu8z9bre+r5lKcQAOFRxuxX3BxT8R41/X1nZON2K+4OKfiPGv6+s7tL0er7qPitOrp7bl1540nVVpLbl1540nVVuKrJAAiuMyF/afL37+pf+vtHZuMyF/afL37+pf+vtHZu7zH7aPbR+ilKcADhUcbg31s5U/cuEe1vXZONwb62cqfuXCPa3ru8J9lr+yP10JPR2QDhUABxl59ceE/hnEP6qzdm4y8+uPCfwziH9VZuzd3jP5NH2f5qkjqAOFRyOVlxcUctch6VKvUkkr315JVllmjCFSWFlWmhCaH74Z4Qjmj++EIuucblh+3OQX3je/0Fd2+AiJ1Zv8A8Nf6Kkqw7IBxKAANF7yOv5Kfoi3tF7yOv5KfoisZJZW3JqXiS9Da1W3JqXiS9DakkAAAAAAAAAAAAAAAAAAAAAACSTutV5vT606tJJ3Wq83p9adqOqSrAZUAAAAAAAAAAAAAAAAAAAAAASYT3MtfJS9CtJhPcy18lL0L0TqrARQAAAAAAAAAAAAAAAAAAAAAEl922y5x/hOrSX3bbLnH+E6tZxCQAIoAAAAAAAAAAAAAAAAAAAAACTC+R/zavtJlaTC+R/zavtJla1ZlIwAIoAAAAAAAAAAAAAAAAAAAAkxLtVHnFHrwVpMS7VR5xR68Gqcwk4VgMqAAAAAAAAAAAAAAAAAAAAAAJKPdO68lS6Z1aSj3TuvJUumdqMSkqwGVAAAAAAAAAAAAAAAAAAAAAASYp3PreL/dWkxTufW8X+6teidQBFAAAAAAAAAAAAAAAAElty688aTqq0lty688aTqrGJSVYCKAAAAAAAAAAAAAAAAkv/pWvOJeiKtJf/StecS9EVaziEjIAiuN2R+35I/iW19nWdk43ZH7fkj+JbX2dZ2Tu8R6bR+r5SMgDhUcZsvfsFec7w/+souzcZsvfsFec7w/+sou7yz12j76fmEnDswHCoADm9kr6ucqvuS+9hO9XAe4eHc0o9SDytkr6ucqvuS+9hO9XAe4eHc0o9SDuq9DT75+KU6rwHCoADjNhr6qclPuqh1YOzcZsNfVTkp91UOrB2bu8z9bre+r5lKcQAOFRxuxX3BxT8R41/X1nZON2K+4OKfiPGv6+s7tL0er7qPitOrp7bl1540nVVpLbl1540nVVuKrJAAiuMyF/afL37+pf+vtHZuMyF/afL37+pf+vtHZu7zH7aPbR+ilKcADhUcbg31s5U/cuEe1vXZONwb62cqfuXCPa3ru8J9lr+yP10JPR2QDhUABxl59ceE/hnEP6qzdm4y8+uPCfwziH9VZuzd3jP5NH2f5qkjqAOFRxuWH7c5BfeN7/QV3ZONyw/bnIL7xvf6Cu7vL/tp9mp+ipKsOyAcKgADRe8jr+Sn6Iua2Q7+9sLXAp7G7q0Jq2UGHUKkac8ZdvTnrQhNJHN88IwjmjB0t7yOv5Kfoi950Zo06NW/80z+Vv/dGVtyal4kvQ2tVtyal4kvQ2vCVgB5OVWUFHJXJ+8yguLeevTspITzU5IwhNNCM0IcWf/y3p6dWrXGnRF5mbR98j1gGAAAAAAAAAAAAAAAAAAASSd1qvN6fWnVpJO61Xm9PrTtR1SVYDKgAAAAAAAAAAAAAAAAAAAAACTCe5lr5KXoVpMJ7mWvkpeheidVYCKAAAAAAAAAAAAAAAAAAAAAAkvu22XOP8J1aS+7bZc4/wnVrOISABFAAAAAAAAAAAAAAAAAAAAAASYXyP+bV9pMrSYXyP+bV9pMrWrMpGABFAAAAAAAAAAAAAAAAAAAAEmJdqo84o9eCtJiXaqPOKPXg1TmEnCsBlQAAAAAAAAAAAAAAAAAAAAABJR7p3XkqXTOrSUe6d15Kl0ztRiUlWAyoAAAAAAAAAAAAAAAAAAAAACTFO59bxf7q0mKdz63i/wB1a9E6gCKAAAAAAAAAAAAAAAAJLbl1540nVVpLbl1540nVWMSkqwEUAAAAAAAAAAAAAAABJf8A0rXnEvRFWkv/AKVrziXoirWcQkZAEVxuyP2/JH8S2vs6zsnG7I/b8kfxLa+zrOyd3iPTaP1fKRkAcKjjNl79grzneH/1lF2bjNl79grzneH/ANZRd3lnrtH30/MJOHZgOFQAHN7JX1c5Vfcl97Cd6uA9w8O5pR6kHlbJX1c5Vfcl97Cd6uA9w8O5pR6kHdV6Gn3z8Up1XgOFQAHGbDX1U5KfdVDqwdm4zYa+qnJT7qodWDs3d5n63W99XzKU4gAcKjjdivuDin4jxr+vrOycbsV9wcU/EeNf19Z3aXo9X3UfFadXT23LrzxpOqrSW3LrzxpOqrcVWSABFcZkL+0+Xv39S/8AX2js3GZC/tPl79/Uv/X2js3d5j9tHto/RSlOABwqONwb62cqfuXCPa3rsnG4N9bOVP3LhHtb13eE+y1/ZH66Eno7IBwqAA4y8+uPCfwziH9VZuzcZefXHhP4ZxD+qs3Zu7xn8mj7P81SR1AHCo43LD9ucgvvG9/oK7snG5YftzkF943v9BXd3l/20+zU/RUlWHZAOFQAHGbJ/IsnvxNhX9RK6y95HX8lP0Rcnsn8iye/E2Ff1ErrL3kdfyU/RF36vpdH76v7J3ZW3JqXiS9Da1W3JqXiS9Da4JWBxuzD9WuO+Ql9pK7JxuzD9WuO+Ql9pK7vLPXaPvp+YScOyAcKgAI8YxDgnCL7Fdx3XedtVuNz2212+0ljNmz5o5s+b58zHA8S4ZwXD8Y3Hcd/WtK53PbbbabeSE21z5oZ82fNnzQS5Y/sjjf3bc+ymYZD/sXgH3Xa+yldf7qn+F/eW53W/CydXtgORQAAAAAAAAAAABJJ3Wq83p9adWkk7rVeb0+tO1HVJVgMqAAAAAAAAAAAAAAAAAAAAAAJMJ7mWvkpehWkwnuZa+Sl6F6J1VgIoAAAAAAAAAAAAAAAAAAAAACS+7bZc4/wnVpL7ttlzj/CdWs4hIAEUAAAAAAAAAAAAAAAAAAAAABJhfI/5tX2kytJhfI/5tX2kytasykYAEUAAAAAAAAAAAAAAAAAAAASYl2qjzij14K0mJdqo84o9eDVOYScKwGVAAAAAAAAAAAAAAAAAAAAAAElHundeSpdM6tJR7p3XkqXTO1GJSVYDKgAAAAAAAAAAAAAAAAAAAAAJMU7n1vF/urSYp3PreL/AHVr0TqAIoAAAAAAAAAAAAAAAAktuXXnjSdVWktuXXnjSdVYxKSrARQAAAAAAAAAAAAAAAEl/wDStecS9EVaS/8ApWvOJeiKtZxCRkARXG7I/b8kfxLa+zrOycbsj9vyR/Etr7Os7J3eI9No/V8pGQBwqOM2Xv2CvOd4f/WUXZuM2Xv2CvOd4f8A1lF3eWeu0ffT8wk4dmA4VAAc3slfVzlV9yX3sJ3q4D3Dw7mlHqQeVslfVzlV9yX3sJ3q4D3Dw7mlHqQd1XoaffPxSnVeA4VAAcZsNfVTkp91UOrB2bjNhr6qclPuqh1YOzd3mfrdb31fMpTiABwqON2K+4OKfiPGv6+s7JxuxX3BxT8R41/X1ndpej1fdR8Vp1dPbcuvPGk6qtJbcuvPGk6qtxVZIAEVxmQv7T5e/f1L/wBfaOzcZkL+0+Xv39S/9faOzd3mP20e2j9FKU4AHCo43BvrZyp+5cI9reuycbg31s5U/cuEe1vXd4T7LX9kfroSejsgHCoADjLz648J/DOIf1Vm7Nxl59ceE/hnEP6qzdm7vGfyaPs/zVJHUAcKjjcsP25yC+8b3+gruycblh+3OQX3je/0Fd3eX/bT7NT9FSVYdkA4VAAcZsn8iye/E2Ff1ErrL3kdfyU/RFyeyfyLJ78TYV/USusveR1/JT9EXfq+l0fvq/sndlbcmpeJL0NrVbcmpeJL0NrglYHG7MP1a475CX2krsnG7MP1a475CX2kru8s9do++n5hJw7IBwqAA8fLH9kcb+7bn2UzDIf9i8A+67X2UrPLH9kcb+7bn2UzDIf9i8A+67X2Uru/3H6/7J1e2A4VAABxuxBGM2xzg8ZoxjGMtbPGPlp3ZPfxOj/Da9eje+2Zi/3TZIm8XAHgoDl8g8UxDFaWOzYhczVo2uPX1rR22b5FKSfNLLDN+6EHrRozXp1akYpt+Y6gB5AAAkk7rVeb0+tO8bJ/GsQxDKzKrCrmrLG2wqvaUraWEsIRlhPby1Js8fnjGM00fU9mTutV5vT60731NGrQq21don/GImPylJ5VgPBQGG60t13DdZN02u32m2httrnzZ838M4MwAAABhNVpSTyUp6kss9TPtJYxzRmzfPmh+9mAAAAAAAAAAAAAAAkwnuZa+Sl6FaTCe5lr5KXoXonVWAigAAAAAAAAAAAAAAAAAAAAAJL7ttlzj/CdWkvu22XOP8J1aziEgARQAAAAAAAAAAAAAAAAAAAAAEmF8j/m1faTK0mF8j/m1faTK1qzKRgARQAAAAAAAAAAAAAAAAAAABJiXaqPOKPXgrSYl2qjzij14NU5hJwrAZUAAAAAAAAAAAAAAAAAAAAAASUe6d15Kl0zq0lHundeSpdM7UYlJVgMqAAAAAAAAAAAAAAAAAAAAAAkxTufW8X+6tJinc+t4v8AdWvROoAigAAAAAAAAAAAAAAACS25deeNJ1VaS25deeNJ1VjEpKsBFAAAAAAAAAAAAAAAAfOP+oDKnG8i9jatlHk7dS29/bYnhlOSpNTlqQ2lW9o0qkIyzQjDjknmh/GGfPDNHNFt2EdmDCNmPIqxyhtpZbXEY21Ca/sozSwjTqzUpJpppJdtGaNLbTTSyzTZox2sf4PE/wCqr6mr372wb/2Nu/N3/RZl5k1kblVVsMo7+SxhjuT2D2ttcVp5ZKMtSTftTNPPNGEJc8JYwl/jNGEPnjB8XxPjqvD+ZaejM/7FVP53nn+z+oeS/stoec/sR4vzHT07+I0dWZiYjmaduneme8Reao7c2zL93D/JZpZobaWaEYR/fCL/AF9p/L3G7I/b8kfxLa+zrOycbsj9vyR/Etr7Os7J3eI9No/V8pGQBwqOM2Xv2CvOd4f/AFlF2bjNl79grzneH/1lF3eWeu0ffT8wk4dmA4VAAc3slfVzlV9yX3sJ3q4D3Dw7mlHqQeVslfVzlV9yX3sJ3q4D3Dw7mlHqQd1XoaffPxSnVeA4VAAcZsNfVTkp91UOrB2bjNhr6qclPuqh1YOzd3mfrdb31fMpTiABwqON2K+4OKfiPGv6+s7JxuxX3BxT8R41/X1ndpej1fdR8Vp1dPbcuvPGk6qtJbcuvPGk6qtxVZIAEVxmQv7T5e/f1L/19o7NxmQv7T5e/f1L/wBfaOzd3mP20e2j9FKU4AHCo43BvrZyp+5cI9reuycbg31s5U/cuEe1vXd4T7LX9kfroSejsgHCoADjLz648J/DOIf1Vm7Nxl59ceE/hnEP6qzdm7vGfyaPs/zVJHUAcKjjcsP25yC+8b3+gruycblh+3OQX3je/wBBXd3l/wBtPs1P0VJVh2QDhUABxmyfyLJ78TYV/USusveR1/JT9EXJ7J/IsnvxNhX9RK6y95HX8lP0Rd+r6XR++r+yd2Vtyal4kvQ2tVtyal4kvQ2uCVgcbsw/VrjvkJfaSuycbsw/VrjvkJfaSu7yz12j76fmEnDsgHCoADx8sf2Rxv7tufZTMMh/2LwD7rtfZSs8sf2Rxv7tufZTMMh/2LwD7rtfZSu7/cfr/snV7YDhUABxuw99XGD+LW9tO7Jxuw99XGD+LW9tO7J3eZ+t1vfV8ylOIAHCo43Yz7RlL+JsS9o7Jxuxn2jKX8TYl7R3aHpdX6fmU6uyAcKgAOMyR/b3Lvndh/R03USd1qvN6fWncvkj+3uXfO7D+jpuok7rVeb0+tO+h4/7WPZp/opZVgPntDjbb64sQ/DNn/VXLsnG231xYh+GbP8Aqrl3eC/l1vZPzSkuyAcKgAOMx761ckPuvGOtZuzcZj31q5IfdeMdazdm7vF/Y6Hsn9daRmQBwqOayvxnEcKxXJS2sa8KdPFMa3ndQ2kJtvS3pcVNrxw4vlU5I54Zo8X/ADF0rjcv+7mQn4k//QXjs8DTTXrWqi8Wq/TKS7IBxqAA8LLPKC4yZwijiNtQp1p6uI2NlGWpnzQlr3NOjGbi/fCFSMYf+HuuN2V/2YtPv7Bv/YUHZOvU06Y8Lp6kRzNVUf4RTb5lOoA5FHn5QY3Y5NYJfZQYlum9MOoT3Nfc5dtNCSWGeOaH745oPQcfsw/VVlb9z3Xs5nT4PSp1/E6elXiqqIn8Zsk8Q6+WMJpYTQ+aMM6XCe5lr5KXoUUu1SeLBPhPcy18lL0PDpJ1VgMqxnnkpyTVKk0JZZYRjNNGOaEIQ/fF/lCvRuaNO5tq0lWlVlhPTqSTQmlnljDPCMIw4owjD96fF+5N7zep1YvD2LvqzyR+4rD+nke8aMToTrXxMR/jEz/ZL82dOA8FAAB52AY7Y5SYXJi2HQqQoT1a1GEKku1mhNSqzU54ZvGkmei1XRVp1TRXFpjiQAZAGm3vLS7jWltLqjWjb1I0a0Kc8JtzqQhCMZJs3zTZowjmjx8cFiJmLwNwCAAAP8zwjGMIRhnh87/QAAAASX3bbLnH+E6tJfdtsucf4Tq1nEJAAigAAAAAAAAAAAAAAAAAAAAAJML5H/Nq+0mVpML5H/Nq+0mVrVmUjAAigAAAAAAAAAAAAAAAAAAACTEu1UecUevBWkxLtVHnFHrwapzCThWAyoAAAAAAAAAAAAAAAAAAAAAAko907ryVLpnVpKPdO68lS6Z2oxKSrAZUAAAAAAAAAAAAAAAAAAAAABJinc+t4v8AdWkxTufW8X+6teidQBFAAAAAAAAAAAAAAAAElty688aTqq0lty688aTqrGJSVYCKAAAAAAAAAAAAAAAA+Rf9VX1NXv3tg3/sbd/PrJ76eBc3wLpvX9Bf+qr6mr372wb/ANjbv59ZPfTwLm+BdN6/F/tH6yj2/wB5f6c/0M/92fFf+dP6NN+1/wDpD2abXLHJTBNjSfBIWNfJrJfCtrczXkJ99wjRhL8mTawjLH5EYxhnjmhmfot/KTI3Eb/Cr7Ju/wAMvrizuaVHCNpWoVZqc8sI4feQjmmljCMM8IxhH/iMX9S8Ax7CMqMFssosAvZLzDcSoSXNrcSQjCWrSmhnlmhnhCOaMOP5n1vIfH1eK0f3epmn84//AA/nn+ln9lNLyHzOPG+Ei2nrXmY5nbVxM8zM/wA0zMxHGJiItDndkft+SP4ltfZ1nZON2R+35I/iW19nWdk/WeI9No/V8v5LGQBwqOM2Xv2CvOd4f/WUXZuM2Xv2CvOd4f8A1lF3eWeu0ffT8wk4dmA4VAAc3slfVzlV9yX3sJ3q4D3Dw7mlHqQeVslfVzlV9yX3sJ3q4D3Dw7mlHqQd1XoaffPxSnVeA4VAAcZsNfVTkp91UOrB2bjNhr6qclPuqh1YOzd3mfrdb31fMpTiABwqON2K+4OKfiPGv6+s7JxuxX3BxT8R41/X1ndpej1fdR8Vp1dPbcuvPGk6qtJbcuvPGk6qtxVZIAEVxmQv7T5e/f1L/wBfaOzcZkL+0+Xv39S/9faOzd3mP20e2j9FKU4AHCo43BvrZyp+5cI9reuycbg31s5U/cuEe1vXd4T7LX9kfroSejsgHCoADjLz648J/DOIf1Vm7Nxl59ceE/hnEP6qzdm7vGfyaPs/zVJHUAcKjjcsP25yC+8b3+gruycblh+3OQX3je/0Fd3eX/bT7NT9FSVYdkA4VAAcZsn8iye/E2Ff1ErrL3kdfyU/RFyeyfyLJ78TYV/USusveR1/JT9EXfq+l0fvq/sndlbcmpeJL0NrVbcmpeJL0NrglYHG7MP1a475CX2krsnG7MP1a475CX2kru8s9do++n5hJw7IBwqAA8fLH9kcb+7bn2UzDIf9i8A+67X2UrPLH9kcb+7bn2UzDIf9i8A+67X2Uru/3H6/7J1e2A4VAAcbsPfVxg/i1vbTuycbsPfVxg/i1vbTuyd3mfrdb31fMpTiABwqON2M+0ZS/ibEvaOycbsZ9oyl/E2Je0d2h6XV+n5lOrsgHCoADjMkf29y753Yf0dN1Endarzen1p3L5I/t7l3zuw/o6bqJO61Xm9PrTvoeP8AtY9mn+illWA+e0ONtvrixD8M2f8AVXLsnG231xYh+GbP+quXd4L+XW9k/NKS7IBwqAA4zHvrVyQ+68Y61m7NxmPfWrkh914x1rN2bu8X9joeyf11pGZAHCo43L/u5kJ+JP8A9BeOycbl/wB3MhPxJ/8AoLx3eXfb/TX+ipJdkA4VAAcbsr/sxaff2Df+woOycbsr/sxaff2Df+woOyd2r6LT91fxQkZAHCo4/Zh+qrK37nuvZzOwcfsw/VVlb9z3Xs5nb5Z63R99PzCTh1tLtUniwT4T3MtfJS9Cil2qTxYJ8J7mWvkpehyTiTqrAZVJi/cm95vU6sXh7F31Z5I/cVh/TyPcxfuTe83qdWLw9i76s8kfuKw/p5HdT6Kr30/FSdXTgOFQAHG7EX7DUPvHE/6+u7JxuxF+w1D7xxP+vruyd3mfrdb31fMpTiABwqON2OuW5Zfiav8A09u7Jxux1y3LL8TV/wCnt3d4b0+t91P6oScuyAcKgAONyb+svLPm+F+zquycbk39ZeWfN8L9nVdk7vMfto9mn+ilIAHCo8aOUWbLGGSe8/nwyOI743T+FWFPabXN/wA58+f/AOHsuNm+uGT8NTf1Urq8Lp06m/dGKZn8YSXT33bbLnH+E6tJfdtsucf4Tq3NOIIAEV42KZRcG5R4Jk/vPdOGIXMd23TNuW4yQm+jm+Vnz5vnhm/5ey43Kf6xsifFxP2MrsnV4jTpo09KqmOaqZmfv31R8RCR1AHKowqVaVLa7rUkk280JJdtGEM80fmhD/lm43ZH7fkj+JbX2dV7+G0f4jVjTva9/wAouk8OyAeCgAA5LZVu7qxyIu7myuatvWlubGWFSlPGSaEJrulLNDPDj44RjCP/ABGLrXtVozTo0618zMf4RTP+YAHiAJ8Qv7TCrC5xPEK8KNrZ0Z69epGEYwkpySxmmmjm4+KEIxWImqbRkUDXb16V1Qp3NCfbU60kKkk2aMM8sYZ4R4/+GwmJibSACAACTC+R/wA2r7SZWkwvkf8ANq+0mVrVmUjAAigAAAAAAAAAAAAAAAAAAACTEu1UecUevBWkxLtVHnFHrwapzCThWAyoAAAAAAAAAAAAAAAAAAAAAAko907ryVLpnVpKPdO68lS6Z2oxKSrAZUAAAAAAAAAAAAAAAAAAAAABJinc+t4v91aTFO59bxf7q16J1AEUAAAAAAAAAAAAAAAASW3LrzxpOqrSW3LrzxpOqsYlJVgIoAAAAAAAAAAAAAAOfypyys8l6thYQwy/xXE8VqT07LDrCWnGvW2ku2qTZ6s8lOWWWHHGaeeWHHCEM8YwhHbkjlbhuWWFT4nh1C6tpqFxUs7q1u6cJK9rcU45p6VSEIxhtoR/fLGMsYRhGEYwjCJYfPf+qr6mr372wb/2Nu/n1k99PAub4F03r+gv/VV9TV797YN/7G3fz6ye+ngXN8C6b1+L/aP1lHt/vL/Tn+hn/uz4r/zp/Rpv8ye+nk95HB/6C8fWtgH/AKh8rNjmpk7g+MYxfX+SktCxpVrHaS1qlGnHCZ6uahGeMNp8uhT+TtoS5ozxhDPNGL5Lk99PJ7yOD/0F4wwXk2D+SsP/AEtw+H4bX1PD1U16c2m7+oedeVeD850dfwvjdOK6ZojMRxNp5jtMdJjmH9DquyNkpsoYRkjlHkffz3NpLlVaUam3pxpz054289SEs0sfmjGnVpzf+J4fvzwh9YfymyXyqxLIjEsEyswinQqXeFYlY3VKnXhNGlPNJg0JoQnhLGEYy54Q4oRg/eWxX/1R5E7JN/cYTeWVXJ67tqW6zT31zRhbT55KE8JZakZpYxnjLcScW1h9Gf8AhCMf3ngfP9Px3h9PS1v9mumZj+k9b/0+5/mb9tf9GPjP2f1Z8R5dE6vh5jdM8bqObWnm9XuiPvjv9nAfUfywcZsvfsFec7w/+souzcZsvfsFec7w/wDrKLu8s9do++n5hJw7MBwqAA5vZK+rnKr7kvvYTvVwHuHh3NKPUg8rZK+rnKr7kvvYTvVwHuHh3NKPUg7qvQ0++filOq8BwqAA4zYa+qnJT7qodWDs3GbDX1U5KfdVDqwdm7vM/W63vq+ZSnEADhUcbsV9wcU/EeNf19Z2TjdivuDin4jxr+vrO7S9Hq+6j4rTq6e25deeNJ1VaS25deeNJ1VbiqyQAIrjMhf2ny9+/qX/AK+0dm4zIX9p8vfv6l/6+0dm7vMfto9tH6KUpwAOFRxuDfWzlT9y4R7W9dk43BvrZyp+5cI9reu7wn2Wv7I/XQk9HZAOFQAHGXn1x4T+GcQ/qrN2bjLz648J/DOIf1Vm7N3eM/k0fZ/mqSOoA4VHG5YftzkF943v9BXdk43LD9ucgvvG9/oK7u8v+2n2an6Kkqw7IBwqAA4zZP5Fk9+JsK/qJXWXvI6/kp+iLk9k/kWT34mwr+oldZe8jr+Sn6Iu/V9Lo/fV/ZO7K25NS8SXobWq25NS8SXobXBKwON2Yfq1x3yEvtJXZON2Yfq1x3yEvtJXd5Z67R99PzCTh2QDhUAB4+WP7I43923PspmGQ/7F4B912vspWeWP7I43923PspmGQ/7F4B912vspXd/uP1/2Tq9sBwqAA43Ye+rjB/Fre2ndk43Ye+rjB/Fre2ndk7vM/W63vq+ZSnEADhUcbsZ9oyl/E2Je0dk43Yz7RlL+JsS9o7tD0ur9PzKdXZAOFQAHGZI/t7l3zuw/o6bqJO61Xm9PrTuXyR/b3Lvndh/R03USd1qvN6fWnfQ8f9rHs0/0UsqwHz2hxtt9cWIfhmz/AKq5dk422+uLEPwzZ/1Vy7vBfy63sn5pSXZAOFQAHGY99auSH3XjHWs3ZuMx761ckPuvGOtZuzd3i/sdD2T+utIzIA4VHG5f93MhPxJ/+gvHZONy/wC7mQn4k/8A0F47vLvt/pr/AEVJLsgHCoADjdlf9mLT7+wb/wBhQdk43ZX/AGYtPv7Bv/YUHZO7V9Fp+6v4oSMgDhUcfsw/VVlb9z3Xs5nYOP2Yfqqyt+57r2czt8s9bo++n5hJw62l2qTxYJ8J7mWvkpehRS7VJ4sE+E9zLXyUvQ5JxJ1VgMqkxfuTe83qdWLw9i76s8kfuKw/p5HuYv3Jveb1OrF4exd9WeSP3FYf08jup9FV76fipOrpwHCoADjdiL9hqH3jif8AX13ZON2Iv2GofeOJ/wBfXdk7vM/W63vq+ZSnEADhUcbsdctyy/E1f+nt3ZON2OuW5Zfiav8A09u7vDen1vup/VCTl2QDhUABxuTf1l5Z83wv2dV2Tjcm/rLyz5vhfs6rsnd5j9tHs0/0UpAA4VHGzfXDJ+Gpv6qV2TjZvrhk/DU39VK7vA//ABPZUkunvu22XOP8J1aS+7bZc4/wnVuKcQQAIrjcp/rGyJ8XE/YyuycblP8AWNkT4uJ+xldk7vF/Y6Hsn9daRmQBwqON2R+35I/iW19nVdk43ZH7fkj+JbX2dV3eXepp/H4lJw7IBwqAA4zZf/YG853Yf1lF2bjNl/8AYG853Yf1lF2bu1PQ6fvr+NNOoA4VHN7JX1dZVfcl97Cd0jm9kr6usqvuS+9hO6vA+q0/dHzCTh6uAdwsO5pR6kF6DAO4WHc0o9SC94632lX3ysADzByexRfXuJ7G2TeIYjd1rq6uMOo1KtatPGeepNGXjjNGPHGLrHGbDX1VZK/ddDqu3TiP4PUnruo+K06uowvkf82r7SZWkwvkf82r7SZW46syRgARXMbH+LYhjOFYjc4lcxr1KON4paU5oywhtaVK7q06cvFCHzSSywz/ADxzZ454uncbsV9w8W/EmNf19Z2Ts8wppo8XqU0xaImUjAA41HOZL45f4tjeVVhdzSRpYRilO0ttrLmjucbShVjnj++O2qzf/GZ0bjMhf2oy9+/aP/r7R2eGopq0taZjmKYt/wA1MfEpOYdmA41AAebbY/ZXWUF9k3TkqwusPtre6qzRlhtIyVpqksmaOfPGOejPn4v4PScZg31tZUfcuEe1vXZurxelTo1xTT/w0z+M0xM/nKQAOVR58+OWFPH6OTc808L2vZ1L6nDa/JjSpzySTxz/AMYRqScX/P8AxF6Djbz64sI/DOI/1Vm6fC6NOtVVFXSmqf8ACJlJdkA5lAASXWK4fY3tlh11cwp3GIzz07WSMI/7k0kkZ5oQjmzQzSyzR4/4GJdqo84o9eDmMsf24yC+8b3+grunxLtVHnFHrwdWpo06VOlVH/ii8/8ANVH9mZnKsBytAOM2T+RZPfibCv6iV7+G0f4jWp0r2uk8OzAeCgAA43ZgjGGxrjsYRzRhQl9pK7J71aO3Qp1r5mqLfdFM/wCb8k6gDwUBDjt9WwvA8RxO3lkmq2lpWryQnhGMsZpZIzQhHNmjmzwaopmuqKYzIuHnZOYjXxjJ7C8WuZZJa17ZULipLThGEsJp5ITRhDPGMc2eP8XoldE6dU0VZjgAGQB42SGUUMq8nbPKCW0jawu4Tx3KM+32u1nml+fNDP8ARz/N+9uNOqaJ1IjiJiPxm9viR7IDAAAJKPdO68lS6Z0uT+UFDKGXEJ7ehUpQw/EK+Hz7eMPlTUo5ozQzfuj+5VR7p3XkqXTO9a9OrSmaK4tMIrAeSgPMw7H7PE8XxbBaFKtLXwapRp15p5YQkmjUpQqS7WMIxjHimhnzwhx+dumiquJmmOI5n7rxHzMD0wGAAAGrfNtvmNnvinviEm6xpbeG32mfNttr8+bPxZ21ZiYyACADXPcUKdanb1K9OWrVhNGnJGaEJp83z5ofPHNnhnWImcDYAgAAAAAAAAkxTufW8X+6tJinc+t4v91a9E6gCKAAAAAAAAAAAAAAAAJLbl1540nVVpLbl1540nVWMSkqwEUAAAAAAAAAAAAAB8uy9vrPJXZbySyzyhuqVlgfBmIYXVv7iaElva3FSalPT3SePyZNvCnNLCMYwhGMM2fjhBXsOUo3U2V+VVCSaGHZQ5Q1rzDp4wjCWvby0qVOFaWEYQ+TPNTmmhH/ALoZow4owjH6M8fKDLLJDJPcOyrKrB8G3zttx4QvqVvuu1zbba7eaG2zZ4Z838YLe/CWfPP+puzxfGtj2xyWwKwp3V9jmP4dbUYVK8KUss1OrvmEYxjCPz732n/G3z8ebNH8yYf/ANH+zXYRsYwwrDam8qdjJ3Qpw2+9t2/85ttu3/Oba/vz8X7hxbAsJylhhdzdxmqy4deU8TtJ6VT5Masss0JZs8PpS5p4+pjiOVmAYTi9vgWIX+5X11aV76lS3KebbUKO13SbbQhGEM22l4oxzxz8UIuHxPl3hvGVxqatN5iLZn+0v1fkf7a+dfs54Wrwfl+rFOnVVumNtM3m0RmYmcRD8P4d/wBH2zVYTYdHgvDakLCSzk7oU4bfcKFal/8AG23bbf8AG1zcefPDGy/6Pdmuzp2dPgvDZ96S0Jc/CFOG23KzqW3/AMZ902//ABmzcefO/aE+ybkVLgWD5R08VrXFnlBm4MhbWNxXr3WeWM2eShJJGrGEJYRjH5HFD58zqIRhNCE0M+aMM/HDM5v+wvAx/wCD85/932p/0q/tTVeZ8RHMWn/Yox/yvwDU/wCjXZrqWlO24Ow2EadWlUz7/p8cJLLev8f3/T//AMf/AMm25/6O9mu4oV6PBeGy7tCpDPv+nHNt7CW09W12/wD87X/8n76D/sTwNtuz85/91/1rftVfd/ERe1v5KMdv5X5iscH/AOtzDZpZaGOYZXo0pp5pKV3Pa1oTQjJLCEs8+1hUmhCeE83FNCMYT7WEZdrCL65JlbswQklhPsP2c00IQzx7JqXHHVOswHKfA8puEOBL7fPBd7Vw67/2p5NzuKebbyfKhDPmzw44Z4fwi9V9HR0adC8U3n75mfmeH4zzHzXW80mmdamimYv/ACadFF799tMbvvm7gOy7Ze+x6z/M1L9J4uWF5svZV4BWwP8A0ps7Xda1vV3XsipT5tyrSVM2bc4fPtM3z8WfPx/M+sjq0tarQ1KdWjNMxMffD5lnAdl2y99j1n+ZqX6R2XbL32PWf5mpfpO/GLx2LOA7Ltl77HrP8zUv0jsu2Xvses/zNS/Sd+F47Fny7KXFtl7KLJzFcn/9JrO34Tsq9nu3ZHSn3PdKcZNttdyhnzZ8+bPDP/FVYZSbL1jY21l/pDZz73pSUtt2S0obbawhDPm3Li+Z9HG/31U6f7rpe/4/9QWcB2XbL32PWf5mpfpHZdsvfY9Z/mal+k78YvHYs4Dsu2Xvses/zNS/SOy7Ze+x6z/M1L9J34XjsWfJsjLzZeyRyUwrJj/Smzu+DLWnbbv2RUpN02sM222u5xzZ/wCGeL2uy7Ze+x6z/M1L9J343q61WtqVateZmZn75IizgOy7Ze+x6z/M1L9I7Ltl77HrP8zUv0nfjF47FnAdl2y99j1n+ZqX6TxslbzZeyZsLqx/0ps7nfOI3uIbbsipSbXfFxPW2mbc459rt82f9+bPmh8z6wxnnkpyTVKk8JZZYRjNNGOaEIQ/fFuNaqmidOMTaZ/C9vmSz5ThOyRsn3+UGO4TbbEVtNc4XUt5LmWOUlOEJY1KUJ5c0dx4/kxg9nsu2Xvses/zNS/Sbsn8rdiWfH8YxHJ3LzAcQxLFpZLm7o2mK0bipGW3o7XbS05JozZoSS545ofudXgWN4XlLg1lj+C3W+bDEKMtxbVtpNJt6c0M8sdrNCE0OL90YQizM/0HHdl2y99j1n+ZqX6R2XbL32PWf5mpfpO/eVb5T4Hd5R3mSVvfbbFrC2pXdxb7lPDaUakZoSTbaMNrHPGWbihGMYZuOCX/AKD53gV5svYLimP4l/pTZ1uHL+S92nZFSl3Ha29Kjtc+5x23attn4vpZs3Fnj7XZdsvfY9Z/mal+k66/ygwjDMUw3Br673K8xierTsqe5zTbrNTkjPPDPCEYS5pYRj8qMP8Ah6LerrVa1W6vNoj8Ii0flBazgOy7Ze+x6z/M1L9I7Ltl77HrP8zUv0nfjF47FnAdl2y99j1n+ZqX6TxrK82XrTK3FcqP9KbOfhOys7PcOyKlDc9wmrzbbbbnx7bd/mzQzbX9+fi+sDdGtVpxVTTiqLT914n5iCzgOy7Ze+x6z/M1L9I7Ltl77HrP8zUv0nfjF47FnAdl2y99j1n+ZqX6R2XbL32PWf5mpfpO/C8diz5NWvNl6rllaZW/6U2cN64ZcYdvfsipfK3WrRqbfbbnxZtxzZs3Htvnhm4/a7Ltl77HrP8AM1L9J343XrVakUxV0i0fdn+5ZwHZdsvfY9Z/mal+kdl2y99j1n+ZqX6Tvxi8dizgOy7Ze+x6z/M1L9J42MXmy9i2O4BjX+lNnS4DuK9fc+yKlNu26UJ6WbPucNrm2+fPmj82b/l9YG9PWq0at1GbTH4TExP5SWu4Dsu2Xvses/zNS/SOy7Ze+x6z/M1L9J34xeOxZwHZdsvfY9Z/mal+kdl2y99j1n+ZqX6TvwvHYs+TZUXmy9lJRw6j/pTZ2+8MTtcRz9kVKfb7jUhPtO1wzZ82bPx5v4RV4/l7sq4TgWJYre7EFrLb2dpWuKs0MpaUYwkkkjNNGENy4+KEX0CbHcDkxiXJ2fGbGXFZ6MbmWxjcSQuJqMI5t0hTz7aMufi22bM0YpDAsoKOJZHXd/QqVbmymku7SnXlhXkt60JpNtGWEdtLCPyoQmzZs8I/wek61VVNNE4i9vxLOLwrLjZYvsLs7622H7SalcW9OrTjHKWlCMZZpYRhxbl/CKrsu2Xvses/zNS/Sdvh9lQw2wtsOtYTQo2tGShThNHPHayywhDPH/xBQ87x2LOA7Ltl77HrP8zUv0njZY3my9lZk1f5O/6U2drv2nCTduyKlPtM00I59rucM/zfxfRcQyjwXC8XwvAb+83K+xmNaWxpbnPNusaUm3qfKhCMJc0vH8qMM/7s7029LWq0NSnVozExMffBa7gOy7Ze+x6z/M1L9I7Ltl77HrP8zUv0nVY/lZktkpSpXGVOUuFYNSrzRkpT4heU7eWpNCGeMJYzxhnjm/dB6Frd2t/a0b2xuaVxb3EktWlWpTwnkqSTQzwmlmhxRhGHHCMGL/0HC9l2y99j1n+ZqX6R2XbL32PWf5mpfpO/C8diz5pjGPbL2LYRfYV/pHZ0t+W1W33TskpTbTbyxlz5tyhnzZ/mzscDxzZewbBcPwf/AEks628bWlbbp2SUpdvtJIS7bNuUc2fNnzZ4vpo3++q/d/uul7/iWcB2XbL32PWf5mpfpHZdsvfY9Z/mal+k78YvHYs4Dsu2Xvses/zNS/SOy7Ze+x6z/M1L9J34XjsWfJ8jrzZeyTybs8n/APSmzut6Qnhu3ZFSk222nmm+jucc30s3z/uez2XbL32PWf5mpfpO/G9XWq1tSrVrzMzM/fJEWcB2XbL32PWf5mpfpHZdsvfY9Z/mal+k78YvHYs4Dsu2Xvses/zNS/SeNkzebL2TtPE5P9KbO44RxO5xHP2RUpNpus222na45838eLP/AAg+sDdOtVTRNEYm1/wLOA7Ltl77HrP8zUv0jsu2Xvses/zNS/Sd+MXjsWcB2XbL32PWf5mpfpHZdsvfY9Z/mal+k78Lx2LPk2EXmy9hWP49jn+lNnV4brW9XcuyKlLuO50ZaebPucdtn2uf5oZs+b/l/tHZI2T6mWN5k7JsRW2/rfDLa9qSdklPNClUq1pJY59xzZ9tSn4v+P8Al9YeBhVvkriOU+J5T4Pidve4lJb0sFvt73UtWWhuFSpUhTnlljHaTwmrz54R4+OHE9NTWq1Z3V5tEfhEREflBZz/AGXbL32PWf5mpfpHZdsvfY9Z/mal+k6vKXKbBMj8FuMoco73emH2sZIVa25z1NrtpoSy/JkhGaOeaaEOKH73pwjCaEJofNGGeDzv/QcD2XbL32PWf5mpfpPGp3my9TyxuMrP9KbOO74ZRw7e/ZFS+TudWpU2+23Pjz7pmzZv3fPxvrA3RrVacTFPWLT93/UFnAdl2y99j1n+ZqX6R2XbL32PWf5mpfpO/GLx2LOA7Ltl77HrP8zUv0jsu2Xvses/zNS/Sd+F47Fnya/vNl69yrwjKf8A0ps5OCrW8ttw7IqUd03eNGO22258W13H5s0c+2/dm4/a7Ltl77HrP8zUv0nfjdetVqU001Ypi0fdeZ+Zks4Dsu2Xvses/wAzUv0jsu2Xvses/wAzUv0nfjF47FnAdl2y99j1n+ZqX6TxsoLzZex2+wG9/wBKbOhwJiXCG17IqU27f/T1qW0z7nDa9uz5+P6ObNx54fWBvS1qtGrdRnmP8YtP5FnAdl2y99j1n+ZqX6R2XbL32PWf5mpfpO/GLx2LOA7Ltl77HrP8zUv0jsu2Xvses/zNS/Sd+F47FnyfKy82Xsp8Lo4b/pTZ225X9le7fsipT5973FOttc25w+lue1z/ALs+fNHNmez2XbL32PWf5mpfpO/G51qqqI05xEzP+Nr/ABBZwHZdsvfY9Z/mal+kdl2y99j1n+ZqX6Tvxi8dizgOy7Ze+x6z/M1L9J4+WN7svZWZKYvkz/pTZ2vClnVtN37I6U+57eWMu22u5wz5s/zZ4Pq6K0xvBb+/vMKsMXsrm9w6MkLy2o3Ek9W3jNDPLukkI55M8OOGeEM7elrVaNdOpRmJiY++Czi5MrNl6WWEv+j1nxQzftNS/SeRkZskbJ+UeSmE49hWxFbVLO/tKdxQmmykpyxjJNLnhGMI0c8H0urjWD0MUoYHWxazp4lc05q1GzmryQr1acv0p5acY7aaWH74whmg05M5PYbklk/h2TODy1JbHC7eS1t4VJ9tNCnJDNDPH98czO7+hZyfZdsvfY9Z/mal+kdl2y99j1n+ZqX6TvxLx2LPnV5lNsvXVpXtf9ILOXdqc1PbdktKObPDNn7UhyWxPZeyayZwjJz/AEns7ngqwt7LduyOlJum5U5ZNttdyjmz7XPmzxzZ/ni+pvNyiyiwbJPBrnKDKC83rh9pCWNatuc8+1hNNCWHyZIRmjxzQhxQ/e3GtVs/dRiZv+Mf/wBLOS7Ltl77HrP8zUv0jsu2Xvses/zNS/Sd9CMJoQmh80YZ4P8AWLx2HAdl2y99j1n+ZqX6R2XbL32PWf5mpfpO/C8diz5PkhebL2SuBSYL/pTZ3W0uLqvunZFSkz7tXqVc2bc4/NumbPn482fiz5ns9l2y99j1n+ZqX6TvxvV1qtbUq1a8zMzP3yRFnAdl2y99j1n+ZqX6R2XbL32PWf5mpfpO/GLx2LOA7Ltl77HrP8zUv0njZOXmy9gFfGa3+lNnX4XxOpiObsipS7ltqdOTadrjtu158/F8/wA3E+sDdOtVRTVRGKs/hyWcB2XbL32PWf5mpfpHZdsvfY9Z/mal+k78YvHYs4Dsu2Xvses/zNS/SOy7Ze+x6z/M1L9J34XjsWfJ8NvNl7D8psayi/0ps6nC9O1k3HsipQ3LcZZ4Z9tufys+3/hDNm/e9nsu2Xvses/zNS/Sd+N6mtVrVbq82iPwiIiPygs4Dsu2Xvses/zNS/SOy7Ze+x6z/M1L9J34xeOxZwHZdsvfY9Z/mal+k8aN5svRyxhlZ/pTZ8WGRw7e/ZFS/fVhU2+23P8A4zZs3/y+sI8XxnB8AsKuK49itnhtlRzbpc3deWjSkzxhCG2nmjCEM8Ywhxx+eLenrVad9vWLfhJZ8zyh2SNk/CbzAre92IraWfFMThZW0IZSU47aruFapmj/ALPFDa0p+P8A4/5ez2XbL32PWf5mpfpPXjdZDZfUMPyhw3H7HF7bJ2/jfUrjDr2SvTp3EtCpTjCaNOMYRzU603yfn44Rerg2UeC5QYBbZUYReb4wy7ob6o19znk21LNn221mhCaHF+6MM7Mz/Qs5Psu2Xvses/zNS/SOy7Ze+x6z/M1L9J1+AY9hOVGC2eUOBXe+cPxClLXt625zSbeSPzR2s0ITQ/8AmEIsL3KPBcOxvDcnby83PEMYhWmsqO5zx3WFKWE1T5UIbWXNCMI/KjDP+7Ol/wCg+dYpebL2JZR4JlB/pTZ0+B4XMNx7IqUd13aSEv0tz+TmzZ/mjn/4ez2XbL32PWf5mpfpO/G69arUpppqxTFo+68z8zJZwHZdsvfY9Z/mal+kdl2y99j1n+ZqX6Tvxi8dizgOy7Ze+x6z/M1L9J42Ul5svZQT4RP/AKU2dDgrE6WI5uyKlNum0lnhtO1wzZ9v8/H83zPrA3pa1WjVvoyWcB2XbL32PWf5mpfpHZdsvfY9Z/mal+k78YvHYs+f9l2y99jtp+ZqX6R2XbL32O2n5mpfpPoAXjsWfJssLzZfyrwCtgf+lNna7tVt6u69kVKfNuVaSpmzbnD59pm+fiz5+P5ns9l2y99jtp+ZqX6T6ANzrVTpxpTiJmfxm1/iCz5/2XbL32O2n5mpfpHZdsvfY7afmal+k+gDF47Fnz/su2XvsdtPzNS/SedlLi2y9lDk5iuAf6S2lvwnZV7PdeySlPue6U4ybba7lDPmz582eGf+L6iNaerOlXFdOY5LPnFhlJsvWNhbWX+kFpPvejJS23ZLShttrLCGfNuXF8zf2XbL32O2n5mpfpPoAlVe6ZmYLPn/AGXbL32O2n5mpfpHZdsvfY7afmal+k+gCXjsWfP+y7Ze+x20/M1L9J42Rl5sv5I5KYVkx/pTZ3fBlrTtt37IqUm6bWGbbbXc45v/ABni+so7fGcHu8SusHtcVs61/YyyTXVrTryzVqEJ4Z5IzyQjtpYRhxwzwhn/AHNxrVRpzpRiZifxi8R8yWfMskdkjZPx/BYYlhmxDbT0N93lvtpspKcsdvSualKeGaNL908k0P8An53s9l2y99jtp+ZqX6TpcOw7Asgcm7mWjPUoYbZTXmJV554xqRk3SrUuK03FDPGG2nnjCEIZ82aEHo4ViljjeGWmM4ZX3azvqElzb1NrGXb055YTSxzTQhGGeEYcUYQixMxM3sWcT2XbL32O2n5mpfpHZdsvfY7afmal+k+gBeOxZ8myVvNl/Jmxu7L/AEptLnfWJXuIbbsipSbXfFxPV2mbc459rt82f9+bPmh8z2ey7Ze+x20/M1L9J9AG9XWq1q51K8zzJaz5/wBl2y99jtp+ZqX6R2XbL32O2n5mpfpPoAxeOxZ8/wCy7Ze+x20/M1L9J42BXmy/guKY/iX+lNnW4cv5L3adkVKXcdrb0qO1z7nHbdq22fi+lmzcWeP1kbo1qtOmqmnFUWn/ABifmILPn/ZdsvfY7afmal+kdl2y99jtp+ZqX6T6AMXjsWfP+y7Ze+x20/M1L9I7Ltl77HbT8zUv0n0ALx2LPk1nebL9plbimVP+lNpPwlZWdnuHZFShue4TVpttttz49tu3zZoZtr88c/F7PZdsvfY7afmal+k+gDeprVas7q82iPwiIiPygs+f9l2y99jtp+ZqX6R2XbL32O2n5mpfpPoAxeOxZ8/7Ltl77HbT8zUv0njVrzZfq5Y2mVn+lNnDeuGXGHb37IqXyt1q0am32258Wbcc2bNx7b54ZuP6yN6etVpTM0dYmPwmLSWfP+y7Ze+x20/M1L9I7Ltl77HbT8zUv0n0AYvHYs+f9l2y99jtp+ZqX6R2XbL32O2n5mpfpPoAXjsWfJsYvNl/FscwDGf9KbOlwHc17jc+yKlNu26W9Slmz7nDa5t0z580fmzfvzmVOyRsn4HZ2VxiOxDbSSXGJ2VlTjLlJTmz1a1eSnThxUuKEZpocf7n0DGctMjsnL63wzKHKzBsLvLuEI0Le8v6VCrVhGO1hGSWeaEZs8eLih87dj+T2G5SW1taYnLUmp2l9a4jT2k+1ju1vVlq04x/jDbyS54fvg9KtaquKYqxTFo+68z8zJZyXZdsvfY7afmal+kdl2y99jtp+ZqX6T6APO8diz5/2XbL32O2n5mpfpPGyovNl/KShh1H/Smzt94Yna4jn7IqU+33GpCfadrhmz5s2fjzfwi+jQyjwWbKObJKF5/+1pbKGIRt9zn4reM+0hPts21+lxZs+f8A4zPTb0tarRrjUozBa75/2XbL32O2n5mpfpHZdsvfY7afmal+k6bHctsjMl7mhZ5S5XYLhNe5htqNK+v6VCerDPmzyyzzQjNDPxcT2YRhGGeEc8IsX/oOA7Ltl77HbT8zUv0jsu2XvsdtPzNS/SfQAvHYs+TZY3my/lZkzf5O/wClNna7+pwp7t2R0p9pmmhHPtdzhn+b+L2ey7Ze+x20/M1L9J9AG51qp040pxEzP4za/wAQWfP+y7Ze+x20/M1L9I7Ltl77HbT8zUv0n0AYvHYs+f8AZdsvfY7afmal+kkxjH9l7FcJvcL/ANIrSlvy2q2+37JaU2028sZc+bcoZ82f5s76WLTXsqiqI5gs+ZYHjmy9g2CYfg/+kdpW3ja0rbdOySlLt9pJCXbZtyjmz5s+bPFb2XbL32O2n5mpfpPoAtepNdU1VRzJZ8/7Ltl77HbT8zUv0jsu2XvsdtPzNS/SfQBm8diz5/2XbL32O2n5mpfpPGyOvNl/JPJyzyf/ANKbO63pCeG7dkVKTbbaeab6O5xzfSzfP+59ZG41qo050oxMxP4xe3zJZ8/7Ltl77HbT8zUv0jsu2XvsdtPzNS/SfQBi8diz5/2XbL32O2n5mpfpHZdsvfY7afmal+k+gBeOxZ8myZvNl/J2TE5P9KbO44RxO5xHP2R0pNpus2fadrjnzfx4s/8ACBY7JGyfdZV4vgNHYhto3lhaWdxXljlJThCWStNWhJGEdyzRz7lP/wCM3/L6y8mngmD4TjWK5XzTxo3F/aW9C8q1KmanLRt41ZpI8fFLm3apGMf/AB/B6amtVrVzXXmSzley7Ze+x20/M1L9I7Ltl77HbT8zUv0ndWd7Z4jaUb/D7ujdWtxJLVo16NSE9OpJGGeE0s0OKMIw44Rg3PO8dh8/7Ltl77HbT8zUv0njYRebL+F4/juOf6U2dXhqrb1dy7IqUu47lRlp5s+5x22fa5/mhmz5v+X1kbo1qtOmqmnFUWn7rxPzEFnz/su2XvsdtPzNS/SOy7Ze+x20/M1L9J9AGLx2LPn/AGXbL32O2n5mpfpHZdsvfY7afmal+k+gBeOxZ8mp3my/TyxuMrP9KbOO74ZRw7e/ZFS+TudWpU2+23Pjz7pmzZv3fPxvZ7Ltl77HbT8zUv0n0Ab1NarVmJq6REfhGCz5/wBl2y99jtp+ZqX6R2XbL32O2n5mpfpPoAxeOxZ8/wCy7Ze+x20/M1L9J41/ebL99lVhGU3+lNnJwVa3ltuHZFSjum7xox2223Pi2u4/Nmjn237s3H9ZG9PWq0at1GbTH4TExP5SWu+f9l2y99jtp+ZqX6R2XbL32O2n5mpfpPoAxeOxZ8/7Ltl77HbT8zUv0jsu2XvsdtPzNS/SfQAvHYs+X4pj+zbe3GG1bLYzt7OnaXe73NOXKOlNvqluc8u5RjucNrDbTST5+P6GbNxvQ7Ltl77HbT8zUv0n0Aaq1N0RTMRwWfP+y7Ze+x20/M1L9I7Ltl77HbT8zUv0n0AZvHYs+f8AZdsvfY7afmal+kjxXKXZwu7WSlhexhZ2FaFejUmqxygoVdtTlqSzVKe1jSzQ28kJpNt88u2zw44PpjycoMrslMk6dGrlTlPhODSXMYy0ZsQvadvCpGGbPCWM80M8YZ4Z838WqK9lUVREcfj+RZ89yx2SNk/J3Jq/xrFNiG2p2trThPVmlykpzRhCM0IfNClx8cYPY7Ltl77HbT8zUv0nVY9gmD5aZO18Gv5418OxKlLtp6FTNt5IxhNCMs0P3RzQjng9ZndFsFnz/su2XvsdtPzNS/SOy7Ze+x20/M1L9J9AeZe5R4Lh2N4bk7eXm54hjEK01lR3OeO6wpSwmqfKhDay5oRhH5UYZ/3Zy8dhw+L5TbN13hd1a4TsXWeH3tWlNJQuo5QUa0KNSMOKfaRpQhNmjx5ox41cMrtl+EIQjsPWkY5uOPZNS4//APU+gOcxTZI2O8DxKfBsay9ycw/EKUZYT2t1ilClWljNCEYQjJNNCaGeEYRhxfvg1vvTttH/AF/X8P8Aq5Z4XZdsvfY7afmal+kdl2y99jtp+ZqX6Tv4RhGGeEc8Iv8AWbx2LPn/AGXbL32O2n5mpfpMa2VmzFPSnkpbENpTnmljCWfslox2sc3FHNuXG+hBFURN7FnzfDcqNmu2w61t8S2KrK8u6VGSS4uYZQ0aUK1SEsITTwkhSjCXPHPHawjHNnzKOy7Ze+x20/M1L9J9AFqr3TNUxBZ8/wCy7Ze+x20/M1L9I7Ltl77HbT8zUv0n0AS8diz5/wBl2y99jtp+ZqX6SbDsqdm2haS0sS2KbC7uITTxjVp5QUqUIyxmjGWG13OPHCXawjHPxxhGOaGfND6SLvtTttBZ8/7Ltl77HbT8zUv0jsu2XvsdtPzNS/SfQBLx2LPn/ZdsvfY7afmal+kdl2y99jtp+ZqX6T6AF47Fnz/su2XvsdtPzNS/SU7H+WGO5SY7lLhWUOSsmB3eD1bWSaSTEJbqFTdKO3h8qWSWEM0Nr/H5/wDh27zMPyew3DMYxbHLWWpC6xmejPdRmnzyxjSpwpyZofu+TCBeLFnpgMqAAAAAAAAAAAAAAPmuw1JbYjUyrykvoU62UFbKC+sb+rNL/u0qVCrGWhQ4+OWSWntJoSw4vlxj88YxfSnM4xscZJY1i1THa9pfWeI15Jade6wvFLrDqlxLL9GFWa2qU41drDiht8+aHFDMsDj9kHH7rC76OR2QF7j9peYZhc97PZZPYdh25WskYxhTqXE97mpQkjGWO1p04yzx2s8fmzZucwbKy/ysyr2NssbmWnSvcQyLxS7qbnLmlhVjveMYwhGMeLPDPCGeL6XfbE+QOIVqVargc9HcrSWwmp2t7cW1KvbSxjGFGtTpTyyV5M803yakJofKj/GKnDtjjIvCYYTDD8G3KGB2FXDLD/6irNuNtU2u3k45o7bPtJeObPGGbijBq8JZ8Ys7jKXLbE9hHKPE8ssToX+KWV9VrVLahaQhCpC22008ss1CaEIzw+TNCOeEIQhtYSxzxe7Plhl9ebGWK7M9vljPbzWc91dW+Ay2ltNY7hQqzU9wqzRp74jUmhJHPNLVlzTTQzS5oZo/TbDY+yQwuXJ+SxwjcoZLU6lLCYb4qzb2lqSbSeHHNHb55eL5e2/4SVtirIWviVXEqmD1v/qLqF7XtJb+4lsa1xxR3We0hU3vPPnlhNGaNOMYzQhNHjhnLwWc1k9jmWGU+yjlLY1MprrDsFwO2wu6oYdStbfbTz16EZ56dSpPTmn2meHHCWMs2f5poQ4o8lk7lrsj08iMidkTFcuK2ITY1jtDDLzDZsPtaVtPb1bipRz7aWnusKkuaE22hPCWOaENp88Y/bLPJrBbDGcTygtLLc8QxmWjLe1t0njusKUsZafyYx2suaEYw+TCGf8AfnedS2OcjaGT+GZLUsH2uGYPd076yob4qx3KvJUjUlm222202aeMY5poxh+7Nm4kvBZ89p7JOLzWGUlliOP4pC/myyucDwalhVhb1b2pTklkmhRowqy7jCMIbaaNStnlhLCbPHPmjD39hvK3KPKCOVGC5TzX091k9i8bSnPf07WS6jSnpSVJZa29Zo0Izy7eMM8maEYQhnhCOd7l5sXZD3tGvRq4TWpxuMUnxqatb31xQryXs8u1mq06tOpLPTjGXijCSaEM0Ywzca3JbIfJfIvf0cmsMjaTYnXhc3k01xVqzV60JYS7pNNUmmjGaMIQzx+eaOeMc8YxjFeLD3gGVAAAAAAAAAAAAAAEeMdyb3m1TqxWMK1KncUZ6FWXbSVJYyTQz5s8IwzRB8b2G7rK+fYSwmhf4Hg9HCJcnZ9xu6OK1alzP/tx2u2oRt5ZZc/HnzVZs3/Lzti/Fso8awbITY/wjKKtk/a0cjrbGLm7taNCpdXEYzblLSk3eSpTlkhmjNNHaRmzxlhCMOPP9kwnJnA8CydoZJ4VZbhhVtbb0pW+6TzbWlmzbXbTRjNHij88Y53kVti/ImthmEYVJhdxa0sBo73w6tZ4hc21zb0trtY05bilUlq7WMIQzyxnjCOaEY54wg1eEs+Z4lsgbIctrQyatsopaV/aZd0MmKmLwsqUY3dpPS28ZppIy7nCrCE0IRjJCEu2l4oQhGMq7KvZEytyCxfK+xhjM+MUsByaw+6tI4hRoyxmu69zUpRq1Y0acmeH0M8ssIQzS8UIRjGL6NT2PMjqWH4ZhlPBZZbfB76XE7SEK1TbQu5Yxju08+221WeMZpozRnjNtoxjGbPFRd5FZLX+JYji1/g9G5ucXsZMNvY1ozTyV7aWM0Zac0kY7TNnnm44Qzxz8cfmLwWl8yxrDMeyd2TdjifKPL+4x2SaOJVau/La2oxpVJLObbz0twpyZqcc8c8J9vGHyflfPnkwrZNymq5ZZJX1liOUd/k3lXiFxZSVcSsLC3s60m5zz06tpLJGF5JLCNPi3eE0JpJs+fPmjH6FhWxHkDg2IYfilrhFzWu8Kkno2Va8xO6u5relNJGnGlJu1SbNT2sYw2n0f35s/G14bsObHeE3uG4hZ4LcRrYNWjWw3dsTuq0llGMs0sZaMlSpGWnJGE0c8ksISxzS8XyZc1vBaXagMKAAAAAAAAAAAAAAAA/P+yPkZimVOzlc4pkxeRtMpMncmrPE8Iq7bNJUqy3NaE1Cp/GSpJGMkf4Z4R/dmj59PZbknyiy12SsAs5IXdrklh0k9nd54b0u4XdenPTrQhmjDc54x23zZ4S54Zs8IvvsmTmC08o6uVklnmxWvZyWFS43SfjoSzxnlk2ufa8U00Y582fj+d5ttsb5DWmNY5lBRyctd+5S0paGLTT7aendyQhGGaelNGMnHCMc+aWGfPx5290dUs5ave5Z5DZUZH2WIZaXeU9tlLc1MPvKV1Z2tPcakKE9WFehGhSkjCSEacYRlqRqfJmhxwjDPHi7i6y0yy2EMu8o8fy7xDNJTxq1o2ltaWclKFChVqSywnjGjGeM0ZZIyRjCaHyY8UITfLfXMn9jjJHJm9o4hhdldz3FtRjb2s97iVze71pRzQjJQhXqTwoyxhCEIwp7XPCEIR4oQWYdkbk1hOBXWTNjhUkuGXs9xPcW8889SWpGvNNNVzxmjGOaaM83FnzQz8WZLwWfHb/Bcahiuwxh1tlhfwua1vfTwxCtbW09ajTjYyRjJTllpy088IZ4SzTyT5vnmhP8z6BsWY/j+I3GVeT+UGLT4rVycxuewo31WjTpVa9GalTqybpLSllk20u6bXPLLCEc0I5oPWwzY4yRwiOCzWljdzzZPRq8GTXOI3NxNbQqSQpzywjVqTRjLtIQhCWOeEsPowg9PCcnMFwO7xO/wuz3CvjN1vy9n3Sebda20lk22aaMYS/JklhmlzQ4vmJmJLOI2MJbbFMssvcdxSFOtjtpjc+FyzTw/wBy2w+SnTmoU5M/0ZJs81SObNCaaMYxzxhxfQ7Sys8Po72sLSjbUtvPU3OjThJLtppozTRzQ4s8ZoxjGP74xjF4eO7HuSmUOKS45e2d3b4lClvea9w3EbnD7ipSzwjCnUqW1SSapLCMM8JZoxhCOfNmzxaq+xlkPcRtJq2BwmmsbK6w+jNvirCMKNzDNXhNGE3y5p/njPNnnjGMY588YxSbSOoHPYDkBklkxf08TwPCd7XNHDaGEST7vVnzWlGMY06eaaaMOLPH5WbbR/fGLoUUAAAAAAAAAAAAAAABzeyLlbTyFyJxfKmaTdKtlbTRt6UJYzRq3E3yaVOEIccYzTzSwzQ/i+ObEN5Z5CZdYPk/StsapUcrMGllxCrf4LeWMk+N0dtVnnhNcUpITxqST1fo5+1wfc8eyawXKejaW+OWcbmlZXdK+oybrPJLCvSjtqc00JYwhPCEePazZ5c8IRzcUH+Y9kxgeU28I43Y74jhd7SxGzmhVnpzUrinn2k8IyRhGObPHijxRz8cItRMRFkfFezXZGp7EGVGyPWy3uJr6zxC7srG3ksrSFCjTp4hClLPNCNKM01TaQmlzxm2uaMPkxmhto9RlfWy0vMvMMyWyL2Q8bo3d3GTEMTpQtsPntMMw+Ec0Y/Kto1Iz1JoRlkhGpGOfbTR+TLmdnNsc5Gz5LXeRc2D58Gvq9S4uLbfFX5dSeru00dvttvDPU+VmhGEP3fNxIquxLkZUxm/x+nw9bX+KVJat5VtMpMRtoVppYZpc8tKvLLmlhxQhmzQhxQhCC3gs5ali+W+VlDLHKLD8uauBU8m7+7sLGwo2ltUozxtZc8Z7uNWnNUjukf3U56eaTNmjn+UiwjLHLfZAytyaw60ykucmbHF8jKWO3VG1s7epWluJq0Jf9uevJPCWHHCHypZoRl+aEIx20O8xbYtyIxrELnE7/C7jdb6EkL2nQxG5oUL2EsM0N80adSWnccXyY7pLNnl+THPDietJkvgNPH6eVFLD5ZMSo2PBlOtLPNCEttt9vucJIR2mbbQhHPmz/uz5kvA+T4Rsl47iuROB4de43jNTKa9xK/w+SGA2FpNeX8tpWnpz1Yb5hvahLmhJNPGfNDjzS5oxg67YVytx3K3Je/mykmrT3+EYxeYVUqV6dGStUhSn+TGpChNNS2+1mhCbc47XPCObiehV2J8hKlpaWdLCrq1hY3VzeW1azxO6tq9KrcTRmrRlrUqktSEJ4zRzy7ba/NxcUM3q5K5G5NZEWFfC8lsLksLW4ual5UpSTzzQjWnzbaaG2jHNnzQ4ocX/BMxbgh7QDKgAAAAAAAAAAAAAD8+21aTJHZVyo2SJp9zs6OUlLBcYmjHNLLaXFpbbnVm482anXhJx8eaWpO/QTwLrITJO9s8ew+6wiWrb5TzRmxWnNVqZriMactOMfpfI+RLLD5Ob5s/z8axNkmHxrA7ybGNmnJjZJvqkadDH7TGZ7OFSPFSw63kpyUI/wDEJ89SrHyv/D0cL2TcpquWOSd9Y4hlHf5OZV4hcWUlTErCwtrKtLuU89OpaS04wvJJYRp8W7wmhNJNnz580Y/WY5GZMxvsJxGOFSbvgdrUsrCMJ54S0aFSWWWeTaZ9rNCMsksPlQjmzcTxMO2G9jvCr3Db+0wS4jVwarGthsK2JXVaSyjGWaWMtGSpUjLTkjCaOeSWEJY5peL5MubW6C0uRyRywy8hfYlgmVGIYnQy0q2t9WscDxDD6EmF14yfKpTWd1RkhGeSWE1OWaFStNPxzZ5Zc2dryb2SquD5M412dZY5QWeP4dZUp76zxbA6MK1pWnnjShPaQtqcslzSnqcUmaar/wBueaHHB3tlsX5E2N1Uu5MMuLipPb1bSSF5iFzdSW9GpxT06ElapNLQljCEIRhThLDNCEPmhCDVLsTZBxssRsbrCrm/lxWjJbXVXEMSury4mpSTbaSSWtWqTVKcss3yoQkmhmm+VDj40vBy+W1NlvLvI65yqs8UoYzcxssn7fGcPkylo4fJXpVJ7jcI7pwfNCSNLPNLNGE0JZ4bWaGeHFF7WzHgmUmE7CeU02M5cXWPVK9taxjG5s7elJSq74p540oUZJI7nHP9GeM83FD5Xz5+6w3YryEwu+vcTpYLUurvErKOHXtfEL24valzbRjn3OrNXnnjPD93ys8YQhCWHFDMwpbE2Q1PA7vJuph9/c4de0qVvUoXeL3lxtaVOaE0lOnNUqzTUpYRlh8mSMsI5oZ/mW8XHiYNieVuT+ylh+R2L5V18dscYwKviGa4tLejG1uKNWnLGFKNKSWMac0KuaEtSM80NrD5ceN9LeHi2RWTOOX8MUxTDd3uYYfcYVt92qS//S1s26080s0Ice1h8rNtoZuKMHkVdh7Y5rWdfD6mTue3ucJo4HVk33X+VZUZttTpZ9vnhmj/AN0PlR/fGLPEjsxhRpU7ejJQpS7WSnLCSWGfPmhCGaDNFAAAAAAAAAAAAAAHzPFaFviez9hNnjtOWtbWGTtW+wilWkhGnC83xCWrVkz/AD1Jae0hn+eEJo5s2fj+mPGylyQydyuoUKOPYdu81pVhWta9OrPQuLapD/vpVqc0tSlNxZoxkmhGMOKPFxLE2HBZb0Lex2X8BucFlhJe4pgmKSYzLSjm3W0pU5dwqVYQhx7WrNtZZo//AHTQg4nYBymx3KvJKzwijjMcIwzJXAadGrhcaEm+sTnqUttC4njPLGMltDjlkjTjCM00JoxjCENrH7bgeQmS+Tsbyph1hWnuMQkhTuru8vK13dVpIQzQkmr1p56sZIQz5pdtmhnjmhDPFFb7FeQdpHBZrTAo28+T9rNZWFSjd15KklvN89GeeE8JqtP9+1qRmhn482drdFrJZ8qyJymvqexnkBklk3imUkuMVcAlvZrXALOxqVoUYfJhVq1b7/YkpQmhGG1zwnmmjDNHNCOeXC8oMpNkjEth7Ga2MzYXit7bY3Tuby3tqU08I05IU55pJJtvTlnmhJnzxhPLCMY5pYwzPrU2xFkBG2wy1pYPc29PCLOOHWu9sSuqE29YxhGNCpNTqQjWp54Z9pUjND5+LjiqwbY0yIye4Ehg2By20MnYXMuGQlr1Ywt4XHbYQhGaMJoRz/8AdnzfuzG6C0vm1psg5cRpVMipsoZZsRmy0q5MyY7WtaMKslrChu8J9zllhRjX2v8Aty/I2kY5oxljxwj2GTmL5S4PslXex9i+PXOP2c+DyYxb3t3QoU7i3m3XcpqM8aElOnNLHNtpY7SE0PlQjGbize3c7HGRd3Z4pY3GCSz0sYvuE7v/AH6sJ43eaWEK1OeE22pTw2kuaNOMsYRhnhmi0R2LMh58GxXArnCri7tscklp4jUvMQubi5uZJfoyTXFSpNW2sv7pdvmhnjmhDPHPLwOsHJ4jsV5BYtWxCviGA7rPikbKN3HfVaXdI2kc9v8ANPDNtc37s2f/ALs7rGVAAAAAAAAAAAAAAAAR4zi1lgOEXuN4lWhStMPt6lzXnj/205JYzTR80H5tyFyjkwHKjJbZBvsNxy2v8sL26tso5rjA7y3t5IXdSE1lmr1aUtKaFOMtKnDazx4p45s8H6MyiydwjKzBbrJ7HrWa5w+9lhJcUZa09LdJc8I7WM0kYTZo5uOGfjhxR4oteUWS2AZV4FVyax7D5bnDa8JIT0ITzU/oTQmkzTSRhNLGEZYRhGEYfM1ExCS+VYlieV2UVbZZo3+VdxTwjJ2lXtbPD6NtbwlqSz4fCeaFWeanGeMsJps8u1mljnjHPGMM0IR7CeXOI4xkxw5ieUcmB4Bkdglva1sIqW0sa88ZbaWeN5cZ5d0lpxl46UtOMNtCGeMYx+TD63TyKyZoy47JTw2MIZSxjHFM9epHfEY0oUo/PN8n5EIQ+Tm/j8/Gh/0uyD3xZXUMAklqWOGxwenGWvVhCpZRl2u4VoQmzV5IQ+aFTbZo8cM0eMvFrFnzbAdkXLKllngtjcXmUtxhGUuFYhc21THLHDqGeejThUkq28ltGFaSSMIx+RcS7bNGXjz52rJjLHZEoZNbGmW2M5b1sU7K8QtcPv8ADp7C1pW+0r059rPJGSnCpLUljLLNGO3jLNHPmllhxQ+jYVsQZAYPiFlitphN3UvMOoVLW0r3WKXd1PQoTybSalJGrVmzU9r80n0Zc8YwhCMYxehS2PskKGEYHgNLCNrY5N3FG6wulvirHe9WlCMJJttts8+bbR4poxhHPx51vBZw2TeWuUGG5a3mG7JeOYvhFzWuLyaxsauHUI4TdWckJ55J7e6pyRn3SWnJCeeWrVz8c0ISccIy+Ng+yVlZPllkpXs77KG/wHK2td0KM+LWFhbWlba0pqlKraS0owu6cmeTi3eE2eSeEc+fNGP0212NsjrTF4Y3LhtevcSbtGjJdX9xc29vuvbNxoVZ5qVHbQjGEdzll4oxh80YwQ4bsNbHWE3mG31rglxPVweaaOH75xK6uJbSWaSMkZKUlWpNLJTjLNGEZIQhLxQ4vkwzLwWl4GxVlXlHdYzUyf2QcYxq2ynmt6tevg9/htClaQllmk/3bG4oyZqtKG6Qljt6tSf5s8JYwjn+qOcwDY9yVyaxHhbDLO7nvIUd7U617iNzeTUKOfPGnS3epPuUkYwhnlk2sI7WXPDihm6NmZusACAAAAAAAAAAAAAAD5FlHbZR7GWUOVWW0+TNrlRkplBCncYvLTnkkxCwpUqEZJ/kVPkXNCEskI7TbSzQjPNmhNBfaY3jeX+WWKYHk3lhcZPYLguG2Fxbz4dbW09e8muqcaks82+aVSWWlLJLCEJZZYRjGM2ebihB0uMbGmR+O3txfYlZ302/Iwmu7ejil3RtLqMIQhnrW1OpLRq54QhLNt5I7aEIQjnhDM245sd5J4/eUcRvLK6truhb70luMNxC5w+rGhnhGFKae2qSTTyQjDPCWaMYQjnzQhni1eEcBkXslZWY7juRmG4rd0ZIXlXHrG/jSoSyU76eynhJTrS5880mfNNNGEs2bPGP7oQzctsmYvlFlVkLlzRv8o7ujSwTLW1sbWShRt4Q3DdbXayTRmpxjHazTxnhHPnzwhCMYy/Jj9mxLY2yLxTC8Lwerg29rbBJ90w7eFzWsqlpNtYyxjTqUJpJ5c8Jowjmm48/HnaLbYpyBtMnsVyVo4DmwzG68bq/pTXVaaatWjCXPU3SM8Z4T55JY7aE0I7aG2z54xit4iblpcJc4Bj9xs7SYVZZc4naVqWRkm74lC1tJ7uvDfk2b6VLcJeOMM+alxwhmhtY8bs9h3KfF8rtj7D8Yx+tJXxCWpc2lxXkpwpwrzUa89LdNrDiljNCSEYwhxQjGObi4ns4ZkXk9hGK08dtLa5nxGlYQwyF1c31e4qzW0KkakJJpqs80Zo7aOfbTZ5v3Z83EpydycwXJTC5MFwCz3rZyVKtaWnuk8+aepPGeeOeeMY8c000fn4s/FxJM3LOH2CaVniWSF5lHeyUq+OYxiN5DG608uerGtTrz05aM+fPGEtOSEsssnzQh80OOOf6Na2ttY21Kysrelb29CSWnSpUpISSU5IQzQlllhxQhCHFCEHNYlsZZHYnilzjU1lfWV5ewl35PhmK3dhC7jLnzRrS29WSWrNCEYwzzwjHNxZ83E14hsTbHuKb/hd5N09riVG0t7mSlXq0pJqVrNtqEsssk0ISQkjD/thDP80c8Em0jrh5WFZMYHgmJ4tjOGWO43mOVpLi/qbrPNu1SSSEksc00YwlzSwhDNLCEHqooAAAAAAAAAAAAAAAA8XLX9jce+7Lr2Uz2mi9s7bEbOvh95T3S3uqU9GrJnjDbSTQjCaGeHHDijH5iB8XyDxfKLFsN2Ptj3B8oKuAW0cjbfGLq8tqNGpdVs0JKUlGnu8k9OWEIzbaaMZJo/RhDa54xbKOyHllg2Kwt8ZxvfWHZO5WyYBiN5NbUqe/bW5t5ZqNSrGEsJZKlKrUpwmjT2ksc/0YZ8z6Hd7GuRt3hmEYVNhlehSwGlChhta0vri2ubWntNpGSS4pTy1drGWEIRht802aGfPmgzrbHORdxknc5EV8Elnwe8jGe5ozVqkaleeM0J41J6u23SapGaEIxnjNGaMYZ4xbvCPlGT2yjsg4vJcYHd3c1DFccxzD7jBJ4W1LPRwa5mnqf/bGWaMtG3rwjGaEY54w448TdlXsp5Q2WKy5SZL4plDfYJb5RW+EXMZ7Cwp4RPLNWlo1aVOM8YXs88s03bZIzU4zyxhCG1z5vrE2QmSc+P4XlRHBaXCeC2s1lYV4Tzw3GjGGaMkJYR2seKMYQjGEYwzxzZs8Xj3Wwzsc3txPcXWBV6ks99DE4W8cSut7U7uFSFTdqdDdNypzxmhnjNJLCMc80I54TTQivBaXbAMKAAAAAAAAAAAAAAAAPmuV2CZaZO5eTbJ2SeCWeUlKthlPDL3C6leFveUqclWM+6WtWaEZI54TzRmpzRl220lzTZ+J9Kc7j+QWTeUl7HEMQkxKjcTUoUKlTD8Wu7GNanDPmlqb3qybpCG2mzbfPm20c2bPFYmw4fDstJ8vMaybyb2P8Yq5M4FeYDUxuNa2s6ELqMJasKMttJJWkqUqe0mjNGf5E0eKEJYwhHPHz6OyHllZYnb5M3uMQuJ8Oy5t8ArYjG2pSTX9pUto1oS1IQl2ktSEZpZZo04S54whmhLnjB9FxHY5yNxKzwyxmwfecmDSxkw+fDrmrY1rWSMu1mkp1beaSeWWMOKMsJs0c0M8I5oMa+xrkTc5NdiVXBc+Hb4lvM0LirLXjcwnhPCvGvCbdo1dtDPGpt9vGPzxi1eEfNtk7GsoMZo7LuS8+O3Fth+EZN211a06FGhnhGpRrzVZIzT05oxln2kIR/fCH0Yyx40VbBMbjlFsO4bbZZYhLc1sNxCfhCrbW09ejTjaUoxkpywpy0uKHFLNPJPm/ftn1TCNjLInBI4vNZYRUqT49QltsTqXd7Xuql3TlhNLCFSetPNNNHazzQzxjnzZoZ+KGbPCdjjJHBauD17Kxu5qmAS1pMNnucRubma3kqyQknlhGrUmjGXaywhCWOeEsIfJhA3QWeVsUZQY9i1LKXB8ocTmxO4ydx64wynfT0adKpcUYSyTyRqS05ZZNtCFTaxjLLCEdrCOaHG83Y/oUbnZJ2VLa5oyVaVW/wAPkqU55YTSzyxsZIRhGEeKMIw/c7rB8nMFwCtiVxhFnuFTF7ya/vI7pPNuteaWWWM/yox2vFLLDNDNDi+Z4eJbFGReKYtiONXFvi1K6xeMkb/emO31rSudrJCSG6UqVaWnN8mEJeOXjh8/zpeB4uwlGlRtMqcLwqeE2AYblHdWuDwljnp06EJZIz0qfFm3OStGrLLCHFDNmhxQfSXOXWx1kVd1MNqT5P29KGD2lxY2NO3mmoU7ehXk2lWSWSnGEuaMsM3zcX7sxgux7kfk9fYfiWD4Rve4wrC4YNaT74qz7nZwmhNCnmmmjCPyoQjto55v+Um0jowE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//9k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 distribution by ship modes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 Distribution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Class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the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used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ship mode with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5,968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orders, while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Same Day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the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least used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543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orders.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Insights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Bar chart confirms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Class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dominance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Same Day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's minimal usage.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Class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preferred for cost-effectiveness;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Same Day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less utilized due to higher costs or specific needs.</a:t>
            </a:r>
            <a:endParaRPr lang="en-US" sz="3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QACAwEBAQAAAAAAAAAAAAQDCAYHCQUCAf/EAFIQAQAABAEGCAgLCAIBAwMEAwABAgMEBQYHERVUlBITNHKTsbLSCBghN1V0dZIUFzEyNVZXc5Gz0xYiNkFRlZbRI2FCJDPBJVJxJkOBoWKCg//EABwBAQEAAgMBAQAAAAAAAAAAAAABBAcCAwgFBv/EAD4RAQABAgIGCAMIAwABBAMBAAABAhESIQMFMUFT0QQGExYyUXKSBxU1NFRxkaKxwdIzc8JhFFKBshdioeL/2gAMAwEAAhEDEQA/APV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4rVqVvSnr16slOlTljPPPPNCEsssIaYxjGPyQhBwOrn7zPUak1KfL3DoxkjGEYy8OaH/8AEYS6I/8A8IvCTuK9tmTylqW9WanNGS2pxjLHRGMs11Slmh/+IyxjCP8A1FoW2B1R6n9H6wdFr6V0jSVU2qwxFNt0RN5vE+bp0mkmibQ3/wDj/wAzn18sPdqd0+P/ADOfXyw92p3WgA/Wf/jPVvFr/T/V19vPk9Jcl8tMlMtbWreZK49aYlSoTQkqxoz6ZqcY/JwpY+WGnRHRph5dEX22mPgf3FennRuqElWaWnWwitxkkI+SbRUpxhph/wBf/MXeGfCatj+WGbrNfe31xbYBlZiF9riS3r1KE97RtrSarLaRqU4wmhTqTeWeWEYcKWSMsf3YzQjrPrNqajUWsJ6Jo6pqptExM7c/N36OrHF3bw6FzgZC5H5m8eyHyuzUZO4bkndYhlPY4FiNhglpSs7fF7O5jNJPJWo04SyVJ6f/ALsk8YRnk4M0IRhCaaEZ6OfPOTb4DnBy7xHDsnauD5IZQ3uTmG4Zb21aW6xKvLWpUraee5mrRkoS8OrLCf8A4p9MIRmhwfmx/Pubve5xbCrO/s8Ku8TtKF7iHGfBLapWllq3HFy8Kfi5Ix0z8GEdMdEI6IeWKtrvj1bObguezNdd5zcTyZxKhSs8euoVsDw6vZRoTy2UsalKNOtXrcbDR5ZakJpPkjCMnl0p8gfCLzi5ZYxkli1HJK8u8BytuZKdXD6GRGN21XB7arJGaldT4rWl+B3UkNEvDhJJTh/yaZJ5oSfvhsgOqcxWXWcfOXY4llTlPPk7Z4Rb4tiuE2tlY2Vf4TU+C3lSjJXnrz14yywjLJGEacKcfLDhcOEI8CHzbnBMJzt57MrMls4Flb4vk9kZYYZ8BwG70VbK4r3UlSpUu7i3mhwK8ZeBLJT4cJpZIyzxlhCaOmAd0DqnKW5+K+vkvmvzPZP4PhV5ldf3ELWFxSqTYZhVChR42vVktac8mmGiEsJaFKalLGepGaMYfvRm4zlHnwzgZCy5W5LZRW+T2I5RZNyYLfW2IWdnXt7K8s7+8+DxhNbTVp56VWnGWpD/AN6eE37s3k8sgO/B1rlPnKx3Bc7FPIS1tLCewnyOxDKGNSpTnjW+E0K9KnJLphNCXi4wnjphwdOnRojBwHI3PTngu8GzVZZZXU8jo4TnLqULGaww2xupbiwuK1rUrUq0K9SvGWrJGNKPCpcVLGWE8IQqT8HhTBsQOkPBnvs5mJzZd1suMtbDG7WzyvxWwoU5MPuKVWlPTqSfMqVbqrCShojokowl/c/++b5Hd4AAAAAAAAAAAAAAAAAAAAAAAAAAAAAAAAAAAAAAAAAAAAAAAAAAAAAAAAAAAAAAAAAAAAAAAAAAAAAAAAAAAAAAAAAAAAAAAAAAAAAAAAAAAAAAAAAAAAAAAAAAAAAAAAAAAAAAAAAAAAAAAAAAAAAAAAAAAAAAAAAAAAAAAAAAAAAAAAAAAAAAAAAAAAAAAAAAAAAAAAAAAAAAAAAAAAAAAAAAAAAAAAAAAAAAAAAAAAAAAAAAAAAAAAAAAAOA598nMXyszT5QYFgVrG5vq1OjVpUZfnVOKr06k0sv9ZoyyR0Q/nHRBoJUsL6jUmo1rOvJUkmjLNLNTjCMsYfLCMP5RenI/adWuuNfV3o9fRuxiumqrFttMTaIndN9kOqvR45u8xPgt1s1X3InwW62ar7kXp2P0n/5Rn7r+v8A/wAOHYf+WonggZKY9HLW9yqq4dWpYZQw+pbfCKkkZZalWeeSMJJYx+dGEJYxjo+Tyaflg2Xy7yByfzh4PTwnHYXdGe1uJbyxvbG5mt7uwupIRhJXoVZfLLPLwo/LplmhGMs0JpYxljyQfgdf65r1902emV04coiIvfKP/OV/yd1FOCLOBYNmjtrbKKxyryuy3ykyzxLCOHHCp8ajZ06WHzzyxkqVKdGzt6FKapNLNGXjKks88sNMJYywmmhN/KeZPImOSeVWRV/JfX+F5YYpd4vfy168JZ6devNLNGNGenCWNPgTSSzSR8s0sYQjwoufD4rk6xwnMRh1rlXgOWuUmcDK/KrFsnLa6srGrjFe04ELe4pQp1Kc9O3t6Uk8f3eFxkYcZGPzp5oQhLC3IfM7aZv6trZ4Fl5lZNk7hs1SbDsnK9zbxsbOE0Y6JJaktGF1UpycKaEtOrXnkhDR5I8GTg9ggONZv8gsHzb4DVydwO5vK9tVxC9xKM13PLNPxtzcT16kIRlllhwYTVJoQho06IQ0xjHyvnZW5qsKylyht8s8JygxvJXKW3t/gccXwWpRhVr2umMeIrUrilVoVpITTRml4ylNNJHTGSMumOnmwDr/ABTM5h+NYRh1DFMs8qLjHcIv44nYZSTXNCGIW1zGTi5ppJIUfgssk1OMZJqMKHFTQjGMZIzRjMmr5hslMUyaymwHKjGMbx+9yupU6OKY1fVqMl9PLS0xt+L4ilTo0eJjHhSQp0pYcLTNNCaaaaMeyQHWeD5jLCxypny0xzL/ACuykxifA7jJ7j8UrWkJZbSrPJPHRTt7elJCeEZPnwl0x0x4XC0S6K7TMlkpZ5M5A5K0sQxaNpm6uba7wuearT4ytPQoT0ZIV48XomhGWpNGPBhJ5YQ0aIeR2CA4fkdm1sch8oMocZwXKHF42eUd9UxOvhFaNvNZ0LypweNrUowpQrwjNwNMZZqs0mmMdEsH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wSGdi1vKd3iGTmRWU2PYTZVJ6dTFMPoW/ETxkjoqcVLVrSVq8JYwjDTSpzwmjCMJYzR8ha452IMCx3CMpsItMewG/p3thfU4VaFenp0Tyx/6j5YRhHTCMI6IwjCMIwhGD9Y1iOp8Gv8AF+J474Fa1bni+FweHwJIzcHTojo06NGnREFo+Vkrjn7TZM4TlH8F+Da0sqF5xPD4fF8ZJCbg8LRDTo06NOiH/wCH1QBFjOM4Xk9hV1jmNXtOzsbKlNWr16kf3ZJIfLH+sY/0hDyxjohDyviYLlxc4xd29OrkJlPh1neafg19eW9GFKp5Ixl4VOSrNXowmhCMYRq05NHkhNwZowhFYcoAAB8zEso8FwjFMLwXELzirzGqlSjY0+Lnm42enJGeeGmEIwl0SwjH96MP+vKD6YAAAAAAAAAAAAAAAAAAAAAAAAAAAAAAAAAAAAAAAAAAAAAAAAAAAAAAAAAAAAAAAAAAAAAAAAAAAAAAAAAAAAAAAAAAAAAAAAAAAAAAAAAAAAAAAAAAAAAAAAAAAAAAAAAAAAAAAAAAAAAAAAAAAAAAAAAAAAAAAAAAAAAAAAAAAAAAAAAAAAAAAAAAAAAAAAAAAAAAAAAAAAAAAAAAAAAAAAAAAAAAAAAAAAAAAAAAAAAAAAAAAAAAAAAAAAAAAAAJcTtal7ht3Z0akJKlehUpSzR/8YzSxhCP/wDbqzNpnFyMyIzf4VkflfjFpgWPZP2kmH3WE3U/F3VWrThwYTUKUf37iWpohGSanCaE/C0Q8umEO3RbjW3D8i4XGJZq8HyxwTgUMTxTKHEp8KupIcGlSrSzVqdCrJo0RhCE0vCkjDRp0wjD+T+45RzbUIZxrPOFZ2cuU9tPXo4BbVqUIXdPDpaGizhhssP3oSwjCeMeJ+SbhcPRobIi4ks1frUqF3UyPs8tsayWw7J2fIrD44bNlVhc13hs11wdFbgRjcUaclxCXi9EYxmm4Gng6PLp+7h2ROF3WWmbLJnKTEYZWWNvk9itSWre2k0lO6p8ZRjShPRqxmjNJLLNLwYTxm+ZJN/KDYMMRZwLPLhGJX+Q8kMFwutfxwzEbDEKlhbQ/wCS4oW9xJUnpySw+dHgyxjCX+cYQhDy6FtlnRyJylpQsMkcrMOxDFrmjPGhZ0KnGXFGfgRjCNalD9+jCEYQhNGpCWEIxhLHRGMIOYCXVrJZ0ska2QuBSZNxtoZ4PhtpG5mm0a8lveOh8Ljdf/vcRwON4XD/AOPi+D/Lgq8r8qcAyfyOz0ZJY1ilCzxm9vb26tLCrNor3NGtbU+BUpSfOnk/dm0zSwjCWEsYzaIQi2QFxJZ0VheSGTOV+dbEbXKjBLXFbejkXhM0lC7k4ylCaM1aHD4Ef3YzQh8k0YaZdMdEYaY6eHYdY5K32S+ZbKbL+ywm4saNe9w28v8AFqVKenCjLTry21KrUqw0cGEZIcGE0dHChp+VtMGIs/MnA4EvF6ODohwdHyaP+n6Bx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ysqsoLTJPJrFMp76Sae3wqzq3lSSWMIRmhJLGbgw0/wA46NDr/NpltLlFieHVMZziYpXxTFbSpd08I1RLaYZUhCEIzQtK1S2hUuIU4TQ/elrz8LyzaODHRC2vmXdqjr/KLGMoMezjUs3mA5Q3OA0bTCI4xe3trQoVa9SM9WNKlSl4+SeSWXTCeaaPAjGOiWEIy+XTxTBc5OV2VMuTeQ0uLww/G7vEsUsMVxW2taUZoU8Pm0TT0adSE9OWerppadMs0svCn0S/JoYUu7rHSMc42WNDEq2a2fHI1MdjlNJg1PGprSlCpLYz23wrjo04Q4qNaEkJpIfuQk06JoyfLCPMshcdx6jlllNm/wAocZq4xPg9O0vrK/rUKVKtVt7iWf8AcqwpSy04zST05oQjLJLphGGmGnyxTTYu54AigAAAAAAAAAAAAAAAAAAAAAAAAAAAAAAAAAAAAAAAAAAAAAAAAAAAAAAAAAAAAAAAAAAAAAAAAAAAAAAAAAAAAAAAAAAAAAAAAAAAAAAAAAAAAAAAAAAAAAAAAAAAAAAAAAAAAAAAAAAAAAAAAAAAAAAAAAAAAAAAAAAAAAAAAAAAAAAAAAAAAAAAAAAAAAAAAAAAAAAAAAAAAAAAAAAAAAAAAAAAAAAAAAAAAAAAAAAAAAAAAAAAAAAAAAAAAAAAAAAAAAPlZVZP2mVmTWKZMX080lvitnVs6k8sIRjLCeWMvChp/nDTpcAhkllxGpk9ieVdpg8bbIS3r3NpLhFWtXr4nXlt5qUn/FNTkhRhwYzR4uWarGM0YQhNohpj2oLE2LOsaOT2cOri2B5zsPtMEnx67wGTDsZwu8q1rKhDTHjZZqc8slaeWaSeM0sZZpY6YRj5ZYw8strmlyiyft8m8ewLEMOvcpMFvb+9vJLuepQtb2N9NGa4pwnllqT0oSxjCMkeDN8yGmHl0w7YC6WdSV80uU9WH7YQv8MlywhlDLlBCjxlWNjCEKPwf4JxnB4fB4nycbxenheXgaPI5XkXktjdjj2PZZ5UzWUmK47G3o/BbGtPWoWtvQlmhTkhUnkkjUmjGeeaabgS+WbRCHk0x5gFyyXE5p5bKpGSeaSOmWGmWOiMP3ofzfzV8u13XTRMU5FPzpO1BWt5iC2aTV8u13XTRNXy7XddNFWJiktCTV8u13XTRNXy7XddNFWGKS0JNXy7XddNE1fLtd100VYYpLQk1fLtd100TV8u13XTRVhiktCTV8u13XTRNXy7XddNFWGKS0JNXy7XddNE1fLtd100VYYpLQk1fLtd100TV8u13XTRVhiktCTV8u13XTRNXy7XddNFWGKS0JNXy7XddNE1fLtd100VYYpLQk1fLtd100TV8u13XTRVhiktCTV8u13XTRNXy7XddNFWGKS0JNXy7XddNE1fLtd100VYYpLQk1fLtd100TV8u13XTRVhiktCTV8u13XTRNXy7XddNFWGKS0JNXy7XddNE1fLtd100VYYpLQk1fLtd100TV8u13XTRVhiktCTV8u13XTRNXy7XddNFWGKS0JNXy7XddNE1fLtd100VYYpLQk1fLtd100TV8u13XTRVhiktCTV8u13XTRNXy7XddNFWGKS0JNXy7XddNE1fLtd100VYYpLQk1fLtd100TV8u13XTRVhiktCTV8u13XTRNXy7XddNFWGKS0JNXy7XddNE1fLtd100VYYpLQk1fLtd100TV8u13XTRVhiktCTV8u13XTRNXy7XddNFWGKS0JNXy7XddNE1fLtd100VYYpLQk1fLtd100TV8u13XTRVhiktCTV8u13XTRNXy7XddNFWGKS0JNXy7XddNE1fLtd100VYYpLQk1fLtd100WO6suLtqtSW7uuFLJNND/AJo/LCC9gveR1/up+qKxVNy0MFCxhPRpzzXd1pmlhGP/ADR/o/er5druumizW3JqXMl6mUmqS0JNXy7XddNE1fLtd100VYmKS0JNXy7XddNE1fLtd100VYYpLQk1fLtd100TV8u13XTRVhiktCTV8u13XTRNXy7XddNFWGKS0JNXy7XddNE1fLtd100VYYpLQk1fLtd100TV8u13XTRVhiktCTV8u13XTRNXy7XddNFWGKS0JNXy7XddNE1fLtd100VYYpLQk1fLtd100TV8u13XTRVhiktCTV8u13XTRNXy7XddNFWGKS0JNXy7XddNE1fLtd100VYYpLQk1fLtd100TV8u13XTRVhiktCTV8u13XTRNXy7XddNFWGKS0JNXy7XddNE1fLtd100VYYpLQk1fLtd100TV8u13XTRVhiktCTV8u13XTRNXy7XddNFWGKS0JNXy7XddNE1fLtd100VYYpLQk1fLtd100TV8u13XTRVhiktCTV8u13XTRNXy7XddNFWGKS0JNXy7XddNE1fLtd100VYYpLQk1fLtd100TV8u13XTRVhiktCTV8u13XTRNXy7XddNFWGKS0JNXy7XddNE1fLtd100VYYpLQk1fLtd100TV8u13XTRVhiktCTV8u13XTRNXy7XddNFWGKS0JNXy7XddNE1fLtd100VYYpLQk1fLtd100TV8u13XTRVhiktCTV8u13XTRNXy7XddNFWGKS0JNXy7XddNE1fLtd100VYYpLQk1fLtd100TV8u13XTRVhiktCTV8u13XTRYLC0jXs6VWpeXUZpoeX/mj/V9JJhX0fR5v/wAuWKbJaLmr5druumiavl2u66aKsccUraEmr5druumiavl2u66aKsMUloSavl2u66aJq+Xa7rpoqwxSWhJq+Xa7rpomr5druumirDFJaEmr5druumiavl2u66aKsMUloSavl2u66aJq+Xa7rpoqwxSWhJq+Xa7rpomr5druumirDFJaEmr5druumiavl2u66aKsMUloSavl2u66aJq+Xa7rpoqwxSWhJq+Xa7rpomr5druumirDFJaEmr5druumiavl2u66aKsMUloSavl2u66aJq+Xa7rpoqwxSWhJq+Xa7rpomr5druumirDFJaEmr5druumiavl2u66aKsMUloSavl2u66aJq+Xa7rpoqwxSWhJq+Xa7rpomr5druumirDFJaEmr5druumiavl2u66aKsMUloSavl2u66aJq+Xa7rpoqwxSWhJq+Xa7rpomr5druumirDFJaEmr5druumiavl2u66aKsMUloSavl2u66aJq+Xa7rpoqwxSWhJq+Xa7rpomr5druumirDFJaEmr5druumiavl2u66aKsMUloSavl2u66aJq+Xa7rpoqwxSWhJq+Xa7rpomr5druumirDFJaEmr5druumiavl2u66aKsMUloSavl2u66aJq+Xa7rpoqwxSWhJq+Xa7rpomr5druumirDFJaEmr5druumiavl2u66aKsMUloSavl2u66aJq+Xa7rpoqwxSWhJq+Xa7rpomr5druumirDFJaHzbO0jVhWjPeXX7laeSH/NH5IRZ9Xy7XddNEw/5tx6xU61blVVN0iIsk1fLtd100TV8u13XTRVjjilbQk1fLtd100TV8u13XTRVhiktCTV8u13XTRNXy7XddNFWGKS0JNXy7XddNE1fLtd100VYYpLQk1fLtd100TV8u13XTRVhiktCTV8u13XTRNXy7XddNFWGKS0JNXy7XddNE1fLtd100VYYpLQk1fLtd100TV8u13XTRVhiktCTV8u13XTRNXy7XddNFWGKS0JNXy7XddNE1fLtd100VYYpLQk1fLtd100TV8u13XTRVhiktCTV8u13XTRNXy7XddNFWGKS0JNXy7XddNE1fLtd100VYYpLQk1fLtd100TV8u13XTRVhiktCTV8u13XTRNXy7XddNFWGKS0JNXy7XddNE1fLtd100VYYpLQk1fLtd100TV8u13XTRVhiktCTV8u13XTRNXy7XddNFWGKS0JNXy7XddNE1fLtd100VYYpLQk1fLtd100TV8u13XTRVhiktCTV8u13XTRNXy7XddNFWGKS0JNXy7XddNE1fLtd100VYYpLQk1fLtd100TV8u13XTRVhiktCTV8u13XTRNXy7XddNFWGKS0JNXy7XddNE1fLtd100VYYpLQk1fLtd100TV8u13XTRVhiktCTV8u13XTRNXy7XddNFWGKS0JNXy7XddNE1fLtd100VYYpLQk1fLtd100TV8u13XTRVhiktCTV8u13XTRNXy7XddNFWGKS0JNXy7XddNF+bKWanc3VGNWpPLJNJweHNGaMNMq1JbctvOdJ2VvMxJaysBxUAAAAAAAAAAAAABJinIZ+dJ2oK0mKcin50nagrXcm8ARQAAAAAAAAAAAAAAAAAAAAAAAAAAAAAAAAAAAAAAAAAAAAAAAAAAAAAAAAABgveR1/up+qLOwXvI6/wB1P1RWNpL9W3JqXMl6mVituTUuZL1MqSQAAAAAAAAAAAAAAAAAAAAAAAAAAAAAAAAAAAAAAAAAAAAAAAAAAAAAAAAAAAAJMK+j6PNj1xVpMK+j6PN/+V3JvVgIoAAAAAAAAAAAAAAAAAAAAAAAAAAAAAAAAAAAAAAAAAAAAAAAAAAAAAAAAAAACTD/AJtx6xU61aTD/m3HrFTrVrVtSNgAigAAAAAAAAAAAAAAAAAAAAAAAAAAAAAAAAAAAAAAAAAAAAAAAAAAAAAAAAACS25dec6Tsq0lty2850nZWNkpKsBFAAAAAAAAAAAAAASYpyGfnSdqCtJinIp+dJ2oK13JvAEUAAAAAAAAAAAAAAAAAAAAAAAAAAAAAAAAAAAAAAAAAAAAAAAAAAAAAAAAAAYL3kdf7qfqizsF7yOv91P1RWNpL9W3JqXMl6mVituTUuZL1MqSQAAAAAAAAAAAAAAAAAAAAAAAAAAAAAAAAAAAAAAAAAAAAAAAAAAAAAAAAAAAAJMK+j6PNj1xVpMK+j6PN/8Aldyb1YCKAAAAAAAAAAAAAAAAAAAAAAAAAAAAAAAAAAAAAAAAAAAAAAAAAAAAAAAAAAAAkw/5tx6xU61aTD/m3HrFTrVrVtSNgAigAAAAAAAAAAAAAAAAAAAAAAAAAAAAAAAAAAAAAAAAAAAAAAAAAAAAAAAAACS25dec6Tsq0lty2850nZWNkpKsBFAAAAAAAAAAAAAASYpyGfnSdqCtJinIZ+dJ2oK13JvAEUAAAAAAAAAAAAAAAAAAAAAAAAAAAAAAAAAAAAAAAAAAAAAAAAAAAAAAAAAAYL3kdf7qfqizsF7yOv8AdT9UVjaS/VtyalzJeplYrbk1LmS9TKkkAAAAAAAAAAAAAAAAAAAAAAAAAAAAAAAAAAAAAAAAAAAAAAAAAAAAAAAAAAAACTCvo+jzY9cVaTCvo+jzf/ldyb1YCKAAAAAAAAAAAAAAAAAAAAAAAAAAAAAAAAAAAAAAAAAAAAAAAAAAAAAAAAAAAAkw/wCbcesVOtWkw/5tx6xU61a1bUjYAIoAAAAAAAAAAAAAAAAAAAAAAAAAAAAAAAAAAAAAAAAAAAAAAAAAAAAAAAAAAktuXXnOk7KtJbcuvOdJ2VjZKSrARQAAAAAAAAAAAAAEmKchn50nagrSYpyKfnSdqCtdybwBFAAAAAAAAAAAAAAAAAAAAAAAAAAAAAAAAAAAAAAAAAAAAAAAAAAAAAAAAAAGC95HX+6n6os7Be8jr/dT9UVjaS/VtyalzJeplYrbk1LmS9TKkkAAAAAAAAAAAAAAAAAAAAAAAAAAAAAAAAAAAAAAAAAAAAAAAAAAAAAAAAAAAACTCvo+jzY9cVaTCvo+jzf/AJXcm9WAigAAAAAAAAAAAAAAAAAAAAAAAAAAAAAAAAAAAAAAAAAAAAAAAAAAAAAAAAAAAJMP+bcesVOtWkw/5tx6xU61a1bUjYAIoAAAAAAAAAAAAAAAAAAAAAAAAAAAAAAAAAAAAAAAAAAAAAAAAAAAAAAAAAAktuXXnOk7KtJbcuvOdJ2VjZKSrARQAAAAAAAAAAAAAEmKchn50nagrSYpyGfnSdqCtdybwBFAAAAAAAAAAAAAAAAAAAAAAAAAAAAAAAAAAAAAAAAAAAAAAAAAAAAAAAAAAGC95HX+6n6os7Be8jr/AHU/VFY2kv1bcmpcyXqZWK25NS5kvUypJAAAAAAAAAAAAAAAAAAAAAAAAAAAAAAAAAAAAAAAAAAAAAAAAAAAAAAAAAAAAAkwr6Po82PXFWkwr6Po83/5Xcm9WAigAAAAAAAAAAAAAAAAAAAAAAAAAAAAAAAAAAAAAAAAAAAAAAAAAAAAAAAAAAAJMP8Am3HrFTrVpMP+bcesVOtWtW1I2ACKAAAAAAAAAAAAAAAAAAAAAAAAAAAAAAAAAAAAAAAAAAAAAAAAAAAAAAAAAAJLbl15zpOyrSW3LrznSdlY2SkqwEUAAAAAAAAAAAAABJinIZ+dJ2oK0mKchn50nagrXcm8ARQAAAAAAAAAAAAAAAAAAAAAAAAAAAAAAAAAAAAAAAAAAAAAAAAAAAAAAAAABgveR1/up+qLOwXvI6/3U/VFY2kv1bcmpcyXqZWK25NS5kvUypJAAAAAAAAAAAAAAAAAAAAAAAAAAAAAAAAAAAAAAAAAAAAAAAAAAAAAAAAAAAAAkwr6Po82PXFWkwr6Po82PXFdyb1YCKAAAAAAAAAAAAAAAAAAAAAAAAAAAAAAAAAAAAAAAAAAAAAAAAAAAAAAAAAAAAkw/wCbcesVOtWkw/5tx6xU61a1bUjYAIoAAAAAAAAAAAAAAAAAAAAAAAAAAAAAAAAAAAAAAAAAAAAAAAAAAAAAAAAAAktuXXnOk7KtJbcuvOdJ2VjZKSrARQAAAAAAAAAAAAAEmKchn50nagrSYpyGfnSdqCtdybwBFAAAAAAAAAAAAAAAAAAAAAAAAAAAAAAAAAAAAAAAAAAAAAAAAAAAAAAAAAAGC95HX+6n6os7Be8jr/dT9UVjaS/VtyalzJeplYrbk1LmS9TKkkAAAAAAAAAAAAAAAAAAAAAAAAAAAAAAAAAAAAAAAAAAAAAAAAAAAAAAAAAAAACTCvo+jzY9cVaTCvo+jzY9cV3JvVgIoAAAAAAAAAAAAAAAAAAAAAAAAAAAAAAAAAAAAAAAAAAAAAAAAAAAAAAAAAAACTD/AJtx6xU61aTD/m3HrFTrVrVtSNgAigAAAAAAAAAAAAAAAAAAAAAAAAAAAAAAAAAAAAAAAAAAAAAAAAAAAAAAAAACS25dec6Tsq0lty6850nZWNkpKsBFAAAAAAAAYby6pWNpXva+ni7enNVn0Q0x4MsNMdH4ONZF5d3GWttaYlb5D4/huG31rLd219fVLLi6sk0IRlhCWlcVKkIxhHT5ZIfJ5dEXIMWpWVfCryjiNKeraVLepLXkpyzzTTU4yxhNCEJP3oxjDT5JfL/Tyunskb3JjCs4eC4PmlysvMUyao4XcQxy0lxWtiVlh0lOX/00YT1Z5/g9SM0JpeLlmhpll8snk0rEZI7Iymy4tcnsSs8CtMExTHMWvaVS4p2GGy0eNloSaITVZ5q1SnTll0xllhpm0xjHRLCOiOj58c62TtbJ/CMcwuzxLEq2O1prWwwy3oyy3lSvJGaFWnNLVmkkpxp8CfhxnnllhwY+WOmGniFXLHJnCs7FlnExbGKNlk1lJkpTt8OxS9029CNWSvNVjTjNUhLwJppJoTQhNojNwfJp0OJZN0o5J4vkdnGyjknw3J+8xjKKvNcXUI06VlTvp4RtalXhQhxUs8JPlm0QhGpDTGGnQ5WLu2pM7WT02AVcYnw7Fad7RxLU02DzUJPh3w/yaLeEsJ+LjGMsYTQnhPxfBjwuFCEIxh9XJPLSyyrqYjZQwzEMKxLCK0tC+w+/kpwrUIzS8KSbTTnnpzSzS+WE0k80Plh5IwjCHR11GT9sI54ZdMck/wBtqVeN7DTGh8Glw+NrG806NHFcdHRxnzdEOFp0eV2Nm9r2uUmczLLLjA7indYJdW2HYda3tCeE1C8q0YVZqs1OaHknhLGpLJwoRjDTCMNPkjokxaB2DinIZ+dJ2oK0eLaYWFSMsNMdMmiGnR/5Qf3jsT2CjvEe6WvBfNWJOOxPYKO8R7px2J7BR3iPdMMl1Yk47E9go7xHunHYnsFHeI90wyXVtZcuPCwylyTyxxnJmhkrhlxSwy9q2slWerUhNPLLNGEIxhD+ehsfx2J7BR3iPdefWeKM8c6mVcaksJZo4tcaYQjphCPDj/N+66h6p6HrXpel0fTaIriKbxnO2/8A4l1aWqaYydteOjlV9TMK6eoeOjlV9TMK6eo11G0O5uovu8fnVzdHa1+bYrx0cqvqZhXT1Dx0cqvqZhXT1GuodzdRfd4/OrmdrX5tivHRyq+pmFdPUPHRyq+pmFdPUa6h3N1F93j86uZ2tfm2K8dHKr6mYV09Q8dHKr6mYV09RrqHc3UX3ePzq5na1+bYrx0cqvqZhXT1Dx0cqvqZhXT1GuodzdRfd4/OrmdrX5tivHRyq+pmFdPUPHRyq+pmFdPUa6h3N1F93j86uZ2tfm2K8dHKr6mYV09Q8dHKr6mYV09RrqHc3UX3ePzq5na1+bYrx0cqvqZhXT1Dx0cqvqZhXT1GuodzdRfd4/OrmdrX5tivHRyq+pmFdPUPHRyq+pmFdPUa6h3N1F93j86uZ2tfm2K8dHKr6mYV09Q8dHKr6mYV09RrqHc3UX3ePzq5na1+bYrx0cqvqZhXT1Dx0cqvqZhXT1GuodzdRfd4/OrmdrX5tivHRyq+pmFdPUPHRyq+pmFdPUa6h3N1F93j86uZ2tfm2K8dHKr6mYV09Q8dHKr6mYV09RrqHc3UX3ePzq5na1+bYrx0cqvqZhXT1Dx0cqvqZhXT1GuodzdRfd4/OrmdrX5tivHRyq+pmFdPUPHRyq+pmFdPUa6h3N1F93j86uZ2tfm2K8dHKr6mYV09Q8dHKr6mYV09RrqHc3UX3ePzq5na1+bYrx0cqvqZhXT1Dx0cqvqZhXT1GuodzdRfd4/OrmdrX5tivHRyq+pmFdPUPHRyq+pmFdPUa6h3N1F93j86uZ2tfm2K8dHKr6mYV09Q8dHKr6mYV09RrqHc3UX3ePzq5na1+bYrx0cqvqZhXT1Dx0cqvqZhXT1GuodzdRfd4/OrmdrX5tivHRyq+pmFdPUPHRyq+pmFdPUa6h3N1F93j86uZ2tfm2K8dHKr6mYV09Q8dHKr6mYV09RrqHc3UX3ePzq5na1+bYrx0cqvqZhXT1Dx0cqvqZhXT1GuodzdRfd4/OrmdrX5tivHRyq+pmFdPUPHRyq+pmFdPUa6h3N1F93j86uZ2tfm2K8dHKr6mYV09Rz3Mt4RWO50cs/2Zv8AJ6wsaMLSrcxqUak800YyxlhCHl8n/l//AE04d0eCXNWlzqzRoUpak2q7jyTT8GGjhU/56Ivka/6q6n6JqzT6fQaCIqppmYm85T/8y5UaSqaoiZbsCTjsT2CjvEe6cdiewUd4j3WjMMsq6sScdiewUd4j3TjsT2CjvEe6YZLq2C95HX+6n6osfHYnsFHeI91hu62Ixta0JrGjCWNObTGFeMdENHNIpm5dZbcmpcyXqZUFvWxKFCnCWxoxhwIaI/CI/wBOaycdiewUd4j3TDJdWJOOxPYKO8R7px2J7BR3iPdMMl1Yk47E9go7xHunHYnsFHeI90wyXViTjsT2CjvEe6cdiewUd4j3TDJdWJOOxPYKO8R7px2J7BR3iPdMMl1Yk47E9go7xHunHYnsFHeI90wyXViTjsT2CjvEe6cdiewUd4j3TDJdWJOOxPYKO8R7px2J7BR3iPdMMl1Yk47E9go7xHunHYnsFHeI90wyXViTjsT2CjvEe6cdiewUd4j3TDJdWJOOxPYKO8R7px2J7BR3iPdMMl1Yk47E9go7xHunHYnsFHeI90wyXViTjsT2CjvEe6cdiewUd4j3TDJdWJOOxPYKO8R7px2J7BR3iPdMMl1Yk47E9go7xHunHYnsFHeI90wyXViTjsT2CjvEe6cdiewUd4j3TDJdWJOOxPYKO8R7px2J7BR3iPdMMl1Yk47E9go7xHunHYnsFHeI90wyXViTjsT2CjvEe6cdiewUd4j3TDJdWJOOxPYKO8R7px2J7BR3iPdMMl1Yk47E9go7xHunHYnsFHeI90wyXViTjsT2CjvEe6cdiewUd4j3TDJdWJOOxPYKO8R7px2J7BR3iPdMMl1Yk47E9go7xHunHYnsFHeI90wyXViTjsT2CjvEe6cdiewUd4j3TDJdWJOOxPYKO8R7px2J7BR3iPdMMl1Yk47E9go7xHunHYnsFHeI90wyXViTjsT2CjvEe6cdiewUd4j3TDJdWJOOxPYKO8R7px2J7BR3iPdMMl1Yk47E9go7xHunHYnsFHeI90wyXViTjsT2CjvEe6cdiewUd4j3TDJdWkwr6Po82PXE47E9go7xHupsOq4hCypQp2VKaXR5Ixrxhp8v9OCuGbJfN9QScdiewUd4j3TjsT2CjvEe6mGVurEnHYnsFHeI9047E9go7xHumGS6sScdiewUd4j3TjsT2CjvEe6YZLqxJx2J7BR3iPdOOxPYKO8R7phkurEnHYnsFHeI9047E9go7xHumGS6sScdiewUd4j3TjsT2CjvEe6YZLqxJx2J7BR3iPdOOxPYKO8R7phkurEnHYnsFHeI9047E9go7xHumGS6sScdiewUd4j3TjsT2CjvEe6YZLqxJx2J7BR3iPdOOxPYKO8R7phkurEnHYnsFHeI9047E9go7xHumGS6sScdiewUd4j3TjsT2CjvEe6YZLqxJx2J7BR3iPdOOxPYKO8R7phkurEnHYnsFHeI9047E9go7xHumGS6sScdiewUd4j3TjsT2CjvEe6YZLqxJx2J7BR3iPdOOxPYKO8R7phkurEnHYnsFHeI9047E9go7xHumGS6sScdiewUd4j3TjsT2CjvEe6YZLqxJx2J7BR3iPdOOxPYKO8R7phkurEnHYnsFHeI9047E9go7xHumGS6sScdiewUd4j3TjsT2CjvEe6YZLqxJx2J7BR3iPdOOxPYKO8R7phkurEnHYnsFHeI9047E9go7xHumGS6sScdiewUd4j3TjsT2CjvEe6YZLqxJx2J7BR3iPdOOxPYKO8R7phkurEnHYnsFHeI9047E9go7xHumGS6sScdiewUd4j3TjsT2CjvEe6YZLqxJx2J7BR3iPdOOxPYKO8R7phkurEnHYnsFHeI9047E9go7xHumGS6sScdiewUd4j3TjsT2CjvEe6YZLqxJx2J7BR3iPdOOxPYKO8R7phkuYf8249Yqdat8uxq4hCFfgWVKbTXnjHTXjDRHT8nzVPHYnsFHeI91aqZukTkrEnHYnsFHeI9047E9go7xHuphlbqxJx2J7BR3iPdOOxPYKO8R7phkurEnHYnsFHeI9047E9go7xHumGS6sScdiewUd4j3TjsT2CjvEe6YZLqxJx2J7BR3iPdOOxPYKO8R7phkurEnHYnsFHeI9047E9go7xHumGS6sScdiewUd4j3TjsT2CjvEe6YZLqxJx2J7BR3iPdOOxPYKO8R7phkurEnHYnsFHeI9047E9go7xHumGS6sScdiewUd4j3TjsT2CjvEe6YZLqxJx2J7BR3iPdOOxPYKO8R7phkurEnHYnsFHeI9047E9go7xHumGS6sScdiewUd4j3TjsT2CjvEe6YZLqxJx2J7BR3iPdOOxPYKO8R7phkurEnHYnsFHeI9047E9go7xHumGS6sScdiewUd4j3TjsT2CjvEe6YZLqxJx2J7BR3iPdOOxPYKO8R7phkurEnHYnsFHeI9047E9go7xHumGS6sScdiewUd4j3TjsT2CjvEe6YZLqxJx2J7BR3iPdOOxPYKO8R7phkurEnHYnsFHeI9047E9go7xHumGS6sScdiewUd4j3TjsT2CjvEe6YZLqxJx2J7BR3iPdOOxPYKO8R7phkurEnHYnsFHeI9047E9go7xHumGS6sScdiewUd4j3TjsT2CjvEe6YZLqxJx2J7BR3iPdOOxPYKO8R7phkurEnHYnsFHeI9047E9go7xHumGS6sScdiewUd4j3TjsT2CjvEe6YZLqxJx2J7BR3iPdOOxPYKO8R7phkurEnHYnsFHeI9047E9go7xHumGS6tJbcuvOdJ2TjsT2CjvEe6/FhNVmuruNenLJPwpNMss3Ch83+uiBEWiS64BxUAAAAAAAAT39ja4nY3OG3tONS3u6U9CtJCaMsZpJoRlmhpljCMPJGPlhGEVACewsbTC7G2wywowo21pSkoUacIxjCSnLCEssNMfL5IQhBQAAAJMU5DPzpO1BWkxTkM/Ok7UFa7k3gCKAAPPHPN518rPa1z24vQ55455vOvlZ7Wue3Fsv4ZfbtP6P5h0afZDhoDdDGAAAAAAAAAAAAAAAAAAAAAAAAAAAAAAAAAAAAAAAAAAAAAAHdfgi+dib2Vcdqm6Ud1+CL52JvZVx2qb4HWj6N0n0S56PxQ3VAea2aAAMF7yOv91P1RZ2C95HX+6n6orG0l+rbk1LmS9TKxW3JqXMl6mVJIAAAAAAAAAAAAAAAAAAAAAAAAAAAAAAAAAAAAAAAAAAAAAAAAAAAAAAAAAAAAEmFfR9Hmx64q0mFfR9Hmx64ruTerARQAAAAAAAAAAAAAAAAAAAAAAAAAAAAAAAAAAAAAAAAAAAAAAAAAAAAAAAAAAAEmH/ADbj1ip1q0mH/NuPWKnWrWrakbABFAAAAAAAAAAAAAAAAAAAAAAAAAAAAAAAAAAAAAAAAAAAAAAAAAAAAAAAAAAElty6850nZVpLbl15zpOysbJSVYCKAAAAAAAAAAAAAAkxTkM/Ok7UFaTFOQz86TtQVruTeAIoAA88c83nXys9rXPbi9Dnnjnm86+Vnta57cWy/hl9u0/o/mHRp9kOGgN0MYAAAAAAAAAAAAAAAAAAAAAAAAAAAAAAAAAAAAAAAAAAAAAAd1+CL52JvZVx2qbpR3X4IvnYm9lXHapvgdaPo3SfRLno/FDdUB5rZoAAwXvI6/3U/VFnYL3kdf7qfqisbSX6tuTUuZL1MrFbcmpcyXqZUkgAAAAAAAAAAAAAAAAAAAAAAAAAAAAAAAAAAAAAAAAAAAAAAAAAAAAAAAAAAAASYV9H0ebHrirSYV9H0ebHriu5N6sBFAAAAAAAAAAAAAAAAAAAAAAAAAAAAAAAAAAAAAAAAAAAAAAAAAAAAAAAAAAAASYf8249YqdatJh/zbj1ip1q1q2pGwARQAAAAAAAAAAAAAAAAAAAAAAAAAAAAAAAAAAAAAAAAAAAAAAAAAAAAAAAAABJbcuvOdJ2VaS25dec6TsrGyUlWAigAAAAAAAAAAAAAJMU5DPzpO1BWkxTkM/Ok7UFa7k3gCKAAPPHPN518rPa1z24vQ55455vOvlZ7Wue3Fsv4ZfbtP6P5h0afZDhoDdDGAAAAAAAAAAAAAAAAAAAAAAAAAAAAAAAAAAAAAAAAAAAAAAHdfgi+dib2Vcdqm6Ud1+CL52JvZVx2qb4HWj6N0n0S56PxQ3VAea2aAAMF7yOv91P1RZ2C95HX+6n6orG0l+rbk1LmS9TKxW3JqXMl6mVJIAAAAAAAAAAAAAAAAAAAAAAAAAAAAAAAAAAAAAAAAAAAAAAAAAAAAAAAAAAAAEmFfR9Hmx64q0mFfR9Hmx64ruTerARQAAAAAAAAAAAAAAAAAAAAAAAAAAAAAAAAAAAAAAAAAAAAAAAAAAAAAAAAAAAEmH/ADbj1ip1q0mH/NuPWKnWrWrakbABFAAAAAAAAAAAAAAAAAAAAAAAAAAAAAAAAAAAAAAAAAAAAAAAAAAAAAAAAAAElty6850nZVpLbl15zpOysbJSVYCKAAAAAAAAAAAAAAkxTkM/Ok7UFaTFOQz86TtQVruTeAIoAA88c83nXys9rXPbi9Dnnjnm86+Vnta57cWy/hl9u0/o/mHRp9kOGgN0MYAAAAAAAAAAAAAAAAAAAAAAAAAAAAAAAAAAAAAAAAAAAAAAd1+CL52JvZVx2qbpR3X4IvnYm9lXHapvgdaPo3SfRLno/FDdUB5rZoAAwXvI6/3U/VFnYL3kdf7qfqisbSX6tuTUuZL1MrFbcmpcyXqZUkgAAAAAAAAAAAAAAAAAAAAAAAAAAAAAAAAAAAAAAAAAAAAAAAAAAAAAAAAAAAASYV9H0ebHrirSYV9H0ebHriu5N6sBFAAAAAAAAAAAAAAAAAAAAAAAAAAAAAAAAAAAAAAAAAAAAAAAAAAAAAAAAAAAASYf8249YqdatJh/zbj1ip1q1q2pGwARQAAAAAAAAAAAAAAAAAAAAAAAAAAAAAAAAAAAAAAAAAAAAAAAAAAAAAAAAABJbcuvOdJ2VaS25dec6TsrGyUlWAigAAAAAAAAAAAAAJMU5DPzpO1BWkxTkM/Ok7UFa7k3gCKAAPPHPN518rPa1z24vQ55455vOvlZ7Wue3Fsv4ZfbtP6P5h0afZDhoDdDGAAAAAAAAAAAAAAAAAAAAAAAAAAAAAAAAAAAAAAAAAAAAAAHdfgi+dib2Vcdqm6Ud1+CL52JvZVx2qb4HWj6N0n0S56PxQ3VAea2aAAMF7yOv91P1RZ2C95HX+6n6orG0l+rbk1LmS9TKxW3JqXMl6mVJIAAAAAAAAAAAAAAAAAAAAAAAAAAAAAAAAAAAAAAAAAAAAAAAAAAAAAAAAAAAAEmFfR9Hmx64q0mFfR9Hmx64ruTerARQAAAAAAAAAAAAAAAAAAAAAAAAAAAAAAAAAAAAAAAAAAAAAAAAAAAAAAAAAAAEmH/ADbj1ip1q0mH/NuPWKnWrWrakbABFAAAAAAAAAAAAAAAAAAAAAAAAAAAAAAAAAAAAAAAAAAAAAAAAAAAAAAAAAAElty6850nZVpLbl15zpOysbJSVYCKAAAAAAAAAAAAAAkxTkM/Ok7UFaTFOQz86TtQVruTeAIoAA88c83nXys9rXPbi9Dnnjnm86+Vnta57cWy/hl9u0/o/mHRp9kOGgN0MYAAAAAAAAAAAAAAAAAAAAAAAAAAAAAAAAAAAAAAAAAAAAAAd1+CL52JvZVx2qbpR3X4IvnYm9lXHapvgdaPo3SfRLno/FDdUB5rZoAAwXvI6/3U/VFnYL3kdf7qfqisbSX6tuTUuZL1MrFbcmpcyXqZUkgAAAAAAAAAAAAAAAAAAAAAAAAAAAAAAAAAAAAAAAAAAAAAAAAAAAAAAAAAAAASYV9H0ebHrirSYV9H0ebHriu5N6sBFAAAAAAAAAAAAAAAAAAAAAAAAAAAAAAAAAAAAAAAAAAAAAAAAAAAAAAAAAAAASYf8249YqdatJh/zbj1ip1q1q2pGwARQAAAAAAAAAAAAAAAAAAAAAAAAAAAAAAAAAAAAAAAAAAAAAAAAAAAAAAAAABJbcuvOdJ2VaS25dec6TsrGyUlWAigAAAAAAAAAAAAAJMU5DPzpO1BWkxTkM/Ok7UFa7k3gCKAAPPHPN518rPa1z24vQ55455vOvlZ7Wue3Fsv4ZfbtP6P5h0afZDhoDdDGAAAAAAAAAAAAAAAAAAAAAAAAAAAAAAAAAAAAAAAAAAAAAAHdfgi+dib2Vcdqm6Ud1+CL52JvZVx2qb4HWj6N0n0S56PxQ3VAea2aAAMF7yOv91P1RZ2C95HX+6n6orG0l+rbk1LmS9TKxW3JqXMl6mVJIAAAAAAAAAAAAAAAAAAAAAAAAAAAAAAAAAAAAAAAAAAAAAAAAAAAAAAAAAAAAEmFfR9Hmx64q0mFfR9Hmx64ruTerARQAAAAAAAAAAAAAAAAAAAAAAAAAAAAAAAAAAAAAAAAAAAAAAAAAAAAAAAAAAAEmH/ADbj1ip1q0mH/NuPWKnWrWrakbABFAAAAAAAAAAAAAAAAAAAAAAAAAAAAAAAAAAAAAAAAAAAAAAAAAAAAAAAAAAElty6850nZVpLbl15zpOysbJSVYCKAAAAAAAAAAAAAAkxTkM/Ok7UFaTFOQz86TtQVruTeAIoAA88c83nXys9rXPbi9Dnnjnm86+Vnta57cWy/hl9u0/o/mHRp9kOGgN0MYAAAAAAAAAAAAAAAAAAAAAAAAAAAAAAAAAAAAAAAAAAAAAAd1+CL52JvZVx2qbpR3X4IvnYm9lXHapvgdaPo3SfRLno/FDdUB5rZoAAwXvI6/3U/VFnYL3kdf7qfqisbSX6tuTUuZL1MrFbcmpcyXqZUkgAAAAAAAAAAAAAAAAAAAAAAAAAAAAAAAAAAAAAAAAAAAAAAAAAAAAAAAAAAAASYV9H0ebHrirSYV9H0ebHriu5N6sBFAAAAAAAAAAAAAAAAAAAAAAAAAAAAAAAAAAAAAAAAAAAAAAAAAAAAAAAAAAAASYf8249YqdatJh/zbj1ip1q1q2pGwARQAAAAAAAAAAAAAAAAAAAAAAAAAAAAAAAAAAAAAAAAAAAAAAAAAAAAAAAAABJbcuvOdJ2VaS25dec6TsrGyUlWAigAAAAAAAJMWxbDcCwy6xnGLylaWVlSmrV69SOiWnJLDTGMXU2ROO5aYznl1lj11e2WGYxk5VvMPwSepNCW2oyXNOWnUq0/khXnhGaabyaZYTQk0+SLtnFcIwnHbCrhWOYXaYjZV4QhVtruhLWpVIQjCMOFJNCMI+WEI+WH8nAauZfJDA8q/29yVyPwGhdYfhNahZ4dbYVb0OFd8KE8laWp5IST+TgQjo8kJo/vQh5HKLIZQT3WV+deXIK5xTFLLCMNwKGLVZMOv61lVuLirWjSk4VWjNLU4Ekss0eDCaEIxmhGMI6IaOGZO5U5SZUXGS+bXFscxOWnrXG7TEMQoXU1vd3tvh8/BpS8dT4M8sZuHT4c0kZZpuBHy/vR083pZA5Y1qmAZY0crKFjlfb4PLhuK1rzDpbq3upZtE80saVKpS4M0lXTGWaSaENGmEYTQj5PzLmdkw3Dcn58m8oZrTHsnrq5vaeJXVpCvJdVbmMY3XHUZZpNMtSM0YwhLPLGXRLoj5NEbeBwebKTKO2yhq5nZcexaNpUytkw+TEp7yea8kw6ey+FzUIXEf+ThwjCMkKkZozwlmh+9phCLnWQNxf4Nl/lZkDPiOI3+GYfRscRsJ7+6qXVWhLXhUhPRjWqRjUnhwqUZpeFNNGEJow06IQhDFVzORq4fG9jlLwcqo43LlBriFlDivhcJOLhJ8H4f8A7HFf8fA4zhaPLw9PlciyQyNuMAxDF8osbxalimOY5PSjd3NG1+DUZadKWMtKlSpRnnjLLLCMY/vTzRjNNNHT8kISZiw+5i00JbCpNNHRCEZIxj//ALQf3W2GbdR9+BinIZ+dJ2oKzK2ZvSa2wzbqPvwNbYZt1H34KwyM0mtsM26j78DW2GbdR9+CsMjNJrbDNuo+/B59Z4qklXOplXUpzQmlmxa4jCMPkjDhxeiDzxzzedfKz2tc9uLZXwzt/wCu01v/AGfzDp097Q4aA3OxgAAAAAAAAAAAAAAAAAAAAAAAAAAAAAAAAAAAAAAAAAAAAAB3R4JdejbZ1ZqlerLTl1XcQ0zR0Q08Km6Xd1+CL52JvZVx2qb4PWj6N0n0S50eKG5WtsM26j78DW2GbdR9+CsebMmZmk1thm3Uffga2wzbqPvwVhkZpNbYZt1H34MN3imHT2taSW9oxmmpzQhCE0PLHQ+iwXvI6/3U/VEi1zNPb4rhstCnLNe0YRhJCEYcOH9GTW2GbdR9+DNbcmpcyXqZTIzSa2wzbqPvwNbYZt1H34KwyM0mtsM26j78DW2GbdR9+CsMjNJrbDNuo+/A1thm3UffgrDIzSa2wzbqPvwNbYZt1H34KwyM0mtsM26j78DW2GbdR9+CsMjNJrbDNuo+/A1thm3UffgrDIzSa2wzbqPvwNbYZt1H34KwyM0mtsM26j78DW2GbdR9+CsMjNJrbDNuo+/A1thm3UffgrDIzSa2wzbqPvwNbYZt1H34KwyM0mtsM26j78DW2GbdR9+CsMjNJrbDNuo+/A1thm3UffgrDIzSa2wzbqPvwNbYZt1H34KwyM0mtsM26j78DW2GbdR9+CsMjNJrbDNuo+/A1thm3UffgrDIzSa2wzbqPvwNbYZt1H34KwyM0mtsM26j78DW2GbdR9+CsMjNJrbDNuo+/A1thm3UffgrDIzSa2wzbqPvwNbYZt1H34KwyM0mtsM26j78DW2GbdR9+CsMjNJrbDNuo+/A1thm3UffgrDIzSa2wzbqPvwNbYZt1H34KwyM0mtsM26j78DW2GbdR9+CsMjNJrbDNuo+/A1thm3UffgrDIzSa2wzbqPvwNbYZt1H34KwyM0mtsM26j78DW2GbdR9+CsMjNJrbDNuo+/A1thm3UffgrDIzSa2wzbqPvwNbYZt1H34KwyM0mtsM26j78DW2GbdR9+CsMjNJrbDNuo+/A1thm3UffgrDIzSa2wzbqPvwTYdieH0rKlTqXlKWaEPLCM0PJ5X1EmFfR9Hmx64rlZM7mtsM26j78DW2GbdR9+CsTJc0mtsM26j78DW2GbdR9+CsMjNJrbDNuo+/A1thm3UffgrDIzSa2wzbqPvwNbYZt1H34KwyM0mtsM26j78DW2GbdR9+CsMjNJrbDNuo+/A1thm3UffgrDIzSa2wzbqPvwNbYZt1H34KwyM0mtsM26j78DW2GbdR9+CsMjNJrbDNuo+/A1thm3UffgrDIzSa2wzbqPvwNbYZt1H34KwyM0mtsM26j78DW2GbdR9+CsMjNJrbDNuo+/A1thm3UffgrDIzSa2wzbqPvwNbYZt1H34KwyM0mtsM26j78DW2GbdR9+CsMjNJrbDNuo+/A1thm3UffgrDIzSa2wzbqPvwNbYZt1H34KwyM0mtsM26j78DW2GbdR9+CsMjNJrbDNuo+/A1thm3UffgrDIzSa2wzbqPvwNbYZt1H34KwyM0mtsM26j78DW2GbdR9+CsMjNJrbDNuo+/A1thm3UffgrDIzSa2wzbqPvwNbYZt1H34KwyM0mtsM26j78DW2GbdR9+CsMjNJrbDNuo+/A1thm3UffgrDIzSa2wzbqPvwNbYZt1H34KwyM0mtsM26j78DW2GbdR9+CsMjNJrbDNuo+/A1thm3UffgrDIzSa2wzbqPvwNbYZt1H34KwyM0mtsM26j78DW2GbdR9+CsMjNJrbDNuo+/A1thm3UffgrDIzSa2wzbqPvwNbYZt1H34KwyM3y7HE8Ppwr8O8pQ4VeeaGmaHlhGPyqdbYZt1H34GH/NuPWKnWrWq10i9kmtsM26j78DW2GbdR9+CsTJc0mtsM26j78DW2GbdR9+CsMjNJrbDNuo+/A1thm3UffgrDIzSa2wzbqPvwNbYZt1H34KwyM0mtsM26j78DW2GbdR9+CsMjNJrbDNuo+/A1thm3UffgrDIzSa2wzbqPvwNbYZt1H34KwyM0mtsM26j78DW2GbdR9+CsMjNJrbDNuo+/A1thm3UffgrDIzSa2wzbqPvwNbYZt1H34KwyM0mtsM26j78DW2GbdR9+CsMjNJrbDNuo+/A1thm3UffgrDIzSa2wzbqPvwNbYZt1H34KwyM0mtsM26j78DW2GbdR9+CsMjNJrbDNuo+/A1thm3UffgrDIzSa2wzbqPvwNbYZt1H34KwyM0mtsM26j78DW2GbdR9+CsMjNJrbDNuo+/A1thm3UffgrDIzSa2wzbqPvwNbYZt1H34KwyM0mtsM26j78DW2GbdR9+CsMjNJrbDNuo+/A1thm3UffgrDIzSa2wzbqPvwNbYZt1H34KwyM0mtsM26j78DW2GbdR9+CsMjNJrbDNuo+/A1thm3UffgrDIzSa2wzbqPvwNbYZt1H34KwyM0mtsM26j78DW2GbdR9+CsMjNJrbDNuo+/A1thm3UffgrDIzSa2wzbqPvwNbYZt1H34KwyM0mtsM26j78DW2GbdR9+CsMjNJrbDNuo+/A1thm3UffgrDIzSa2wzbqPvwfiwrUri6u6tCpLPJGaTRNLHTD5q5JbcuvOdJ2SLWmxmrAcVAAAAAAAAAAAAAASYpyGfnSdqCtJinIZ+dJ2oK13JvAEUAAeeOebzr5We1rntxehzzxzzedfKz2tc9uLZfwy+3af0fzDo0+yHDQG6GMAAAAAAAAAAAAAAAAAAAAAAAAAAAAAAAAAAAAAAAAAAAAAAO6/BF87E3sq47VN0o7r8EXzsTeyrjtU3wOtH0bpPolz0fihuqA81s0AAYL3kdf7qfqizsF7yOv91P1RWNpL9W3JqXMl6mVituTUuZL1MqSQAAAAAAAAAAAAAAAAAAAAAAAAAAAAAAAAAAAAAAAAAAAAAAAAAAAAAAAAAAAAJMK+j6PNj1xVpMK+j6PNj1xXcm9WAigAAAAAAAAAAAAAAAAAAAAAAAAAAAAAAAAAAAAAAAAAAAAAAAAAAAAAAAAAAAJMP8Am3HrFTrVpMP+bcesVOtWtW1I2ACKAAAAAAAAAAAAAAAAAAAAAAAAAAAAAAAAAAAAAAAAAAAAAAAAAAAAAAAAAAJLbl15zpOyrSW3LrznSdlY2SkqwEUAAAAAAAAAAAAABJinIZ+dJ2oK0mKchn50nagrXcm8ARQAB5455vOvlZ7Wue3F6HPPHPN518rPa1z24tl/DL7dp/R/MOjT7IcNAboYwAAAAAAAAAAAAAAAAAAAAAAAAAAAAAAAAAAAAAAAAAAAAAA7r8EXzsTeyrjtU3SjuvwRfOxN7KuO1TfA60fRuk+iXPR+KG6oDzWzQABgveR1/up+qLOwXvI6/wB1P1RWNpL9W3JqXMl6mVituTUuZL1MqSQAAAAAAAAAAAAAAAAAAAAAAAAAAAAAAAAAAAAAAAAAAAAAAAAAAAAAAAAAAAAJMK+j6PNj1xVpMK+j6PNj1xXcm9WAigAAAAAAAAAAAAAAAAAAAAAAAAAAAAAAAAAAAAAAAAAAAAAAAAAAAAAAAAAAAJMP+bcesVOtWkw/5tx6xU61a1bUjYAIoAAAAAAAAAAAAAAAAAAAAAAAAAAAAAAAAAAAAAAAAAAAAAAAAAAAAAAAAAAktuXXnOk7KtJbcuvOdJ2VjZKSrARQAAAAAAAAAAAAAEmKchn50nagrSYpyGfnSdqCtdybwBFAAHnjnm86+Vnta57cXoc88c83nXys9rXPbi2X8Mvt2n9H8w6NPshw0BuhjAAAAAAAAAAAAAAAAAAAAAAAAAAAAAAAAAAAAAAAAAAAAAADuvwRfOxN7KuO1TdKO6/BF87E3sq47VN8DrR9G6T6Jc9H4obqgPNbNAAGC95HX+6n6os7Be8jr/dT9UVjaS/VtyalzJeplYrbk1LmS9TKkkAAAAAAAAAAAAAAAAAAAAAAAAAAAAAAAAAAAAAAAAAAAAAAAAAAAAAAAAAAAACTCvo+jzY9cVaTCvo+jzY9cV3JvVgIoAAAAAAAAAAAAAAAAAAAAAAAAAAAAAAAAAAAAAAAAAAAAAAAAAAAAAAAAAAACTD/AJtx6xU61aTD/m3HrFTrVrVtSNgAigAAAAAAAAAAAAAAAAAAAAAAAAAAAAAAAAAAAAAAAAAAAAAAAAAAAAAAAAACS25dec6Tsq0lty6850nZWNkpKsBFAAAAAAAAAAAAAASYpyGfnSdqCtJinIZ+dJ2oK13JvAEUAAeeOebzr5We1rntxehzzxzzedfKz2tc9uLZfwy+3af0fzDo0+yHDQG6GMAAAAAAAAAAAAAAAAAAAAAAAAAAAAAAAAAAAAAAAAAAAAAAO6/BF87E3sq47VN0o7r8EXzsTeyrjtU3wOtH0bpPolz0fihuqA81s0AAYL3kdf7qfqizsF7yOv8AdT9UVjaS/VtyalzJeplYrbk1LmS9TKkkAAAAAAAAAAAAAAAAAAAAAAAAAAAAAAAAAAAAAAAAAAAAAAAAAAAAAAAAAAAACTCvo+jzY9cVaTCvo+jzY9cV3JvVgIoAAAAAAAAAAAAAAAAAAAAAAAAAAAAAAAAAAAAAAAAAAAAAAAAAAAAAAAAAAACTD/m3HrFTrVpMP+bcesVOtWtW1I2ACKAAAAAAAAAAAAAAAAAAAAAAAAAAAAAAAAAAAAAAAAAAAAAAAAAAAAAAAAAAJLbl15zpOyrSW3LrznSdlY2SkqwEUAAAAAAAAAAAAABJinIZ+dJ2oK0mKchn50nagrXcm8ARQAB5455vOvlZ7Wue3F6HPPHPN518rPa1z24tl/DL7dp/R/MOjT7IcNAboYwAAAAAAAAAAAAAAAAAAAAAAAAAAAAAAAAAAAAAAAAAAAAAA7r8EXzsTeyrjtU3SjuvwRfOxN7KuO1TfA60fRuk+iXPR+KG6oDzWzQABgveR1/up+qLOwXvI6/3U/VFY2kv1bcmpcyXqZWK25NS5kvUypJAAAAAAAAAAAAAAAAAAAAAAAAAAAAAAAAAAAAAAAAAAAAAAAAAAAAAAAAAAAAAkwr6Po82PXFWkwr6Po82PXFdyb1YCKAAAAAAAAAAAAAAAAAAAAAAAAAAAAAAAAAAAAAAAAAAAAAAAAAAAAAAAAAAAAkw/wCbcesVOtWkw/5tx6xU61a1bUjYAIoAAAAAAAAAAAAAAAAAAAAAAAAAAAAAAAAAAAAAAAAAAAAAAAAAAAAAAAAAAktuXXnOk7KtJbcuvOdJ2VjZKSrARQAAAAAAAAAAAAAEmKchn50nagrSYpyGfnSdqCtdybwBFAAHnjnm86+Vnta57cXoc88c83nXys9rXPbi2X8Mvt2n9H8w6NPshw0BuhjAAAAAAAAAAAAAAAAAAAAAAAAAAAAAAAAAAAAAAAAAAAAAADuvwRfOxN7KuO1TdKO6/BF87E3sq47VN8DrR9G6T6Jc9H4obqgPNbNAAGC95HX+6n6os7Be8jr/AHU/VFY2kv1bcmpcyXqZWK25NS5kvUypJAAAAAAAAAAAAAAAAAAAAAAAAAAAAAAAAAAAAAAAAAAAAAAAAAAAAAAAAAAAAAkwr6Po82PXFWkwr6Po82PXFdyb1YCKAAAAAAAAAAAAAAAAAAAAAAAAAAAAAAAAAAAAAAAAAAAAAAAAAAAAAAAAAAAAkw/5tx6xU61aTD/m3HrFTrVrVtSNgAigAAAAAAAAAAAAAAAAAAAAAAAAAAAAAAAAAAAAAAAAAAAAAAAAAAAAAAAAACS25dec6Tsq0lty6850nZWNkpKsBFAAAAAAAAAAAAAASYpyGfnSdqCtJinIZ+dJ2oK13JvAEUAAeeOebzr5We1rntxehzzxzzedfKz2tc9uLZfwy+3af0fzDo0+yHDQG6GMAAAAAAAAAAAAAAAAAAAAAAAAAAAAAAAAAAAAAAAAAAAAAAO6/BF87E3sq47VN0o7r8EXzsTeyrjtU3wOtH0bpPolz0fihuqA81s0AAYL3kdf7qfqizsF7yOv91P1RWNpL9W3JqXMl6mVituTUuZL1MqSQAAAAAAAAAAAAAAAAAAAAAAAAAAAAAAAAAAAAAAAAAAAAAAAAAAAAAAAAAAAAJMK+j6PNj1xVpMK+j6PNj1xXcm9WAigAAAAAAAAAAAAAAAAAAAAAAAAAAAAAAAAAAAAAAAAAAAAAAAAAAAAAAAAAAAJMP8Am3HrFTrVpMP+bcesVOtWtW1I2ACKAAAAAAAAAAAAAAAAAAAAAAAAAAAAAAAAAAAAAAAAAAAAAAAAAAAAAAAAAAJLbl15zpOyrSW3LrznSdlY2SkqwEUAAAAAAAAH4r1J6VGpVp0J600ksZpackZYTTxhD5sOFGENMfk8sYQ/rGDh2DZc47NllRyKysyYtMMu77D6mI2VSyxON5JPTpzyy1JKnCpU4054cOSPkhPLHTH97yeVYc0HEcpctcTscpLTI3JTArbF8ar2k+I1pLq/jZ0Le1lm4EJpqktOpNGaaeMJZZYSR06JoxjLCHl+Pb54JMWwbAZsByfjXygx+6uLGnhVzeS0ZbatbRmhdcdWlln0SU+BHRNLJNGbTJolhpjotpLuxh1tLnimhh1W0r5Nwkypp41DJ+GDy30s1Oe7mk4yWeFfgQjxMaUeMjPGnCaEIRhwIxhoj9/I7LS7ygxLGcnMdwalhWN4FUpQurejd/CaM9KrLGalVpVIySTTSxhCaEeFJLGEZYw0fJGK0j7+Kchn50nagrSYpyGfnSdqCs3JvAEUAAeeOebzr5We1rntxehzzxzzedfKz2tc9uLZfwy+3af0fzDo0+yHDQG6GMAAAAAAAAAAAAAAAAAAAAAAAAAAAAAAAAAAAAAAAAAAAAAAO6/BF87E3sq47VN0o7r8EXzsTeyrjtU3wOtH0bpPolz0fihuqA81s0AAYL3kdf7qfqizsF7yOv8AdT9UVjaS/VtyalzJeplYrbk1LmS9TKkkAAAAAAAAAAAAAAAAAAAAAAAAAAAAAAAAAAAAAAAAAAAAAAAAAAAAAAAAAAAACTCvo+jzY9cVaTCvo+jzY9cV3JvVgIoAAAAAAAAAAAAAAAAAAAAAAAAAAAAAAAAAAAAAAAAAAAAAAAAAAAAAAAAAAACTD/m3HrFTrVpMP+bcesVOtWtW1I2ACKAAAAAAAAAAAAAAAAAAAAAAAAAAAAAAAAAAAAAAAAAAAAAAAAAAAAAAAAAAJLbl15zpOyrSW3LrznSdlY2SkqwEUAAAAAAABPf3E9pZV7qnZ17uajTmnhQocHjKsYQ08GXhRlhwo/JDTGEP+3U2T0KFrnCpZQ5K2WUtHA6GFXOvrvKO0u4Ty6Iwmo06Fa/hC48kYTzTSU5o0YQhCMYQmjCMe4WO5tre8t6tpd0KdehXkmp1aVSWE0k8k0NEZZoR8kYRhGMIwisTYdSyY5VtcvsMztRycx6pgGUuTFK0h8Gw6pd3NrVlqxrU4VaNvCpPCWeSeP70IRhCMIQjGGmGn4GB5LZR5IX+SucbE8nsRnpTYpjd3ilnaW09zdWdLEJ4TUZo0aXCnnjLwJITwkhNGXhR8kdEYw76oUKNtRp21tRkpUqUsJKdOSWEssksIaIQhCHkhCEP5P2uJLNf7nJrKKfKP445Mm8TmtoZW08Q+AfBJ4X0cNlso2nHfB//AHOFwoxn4vg8Zwf/AB0/uue5B2d5i+XuVWcGfDL2xw/EqFlh2Hy31rUtq9aShCpGpVjSqQhPJLGepGEvDlljGEunRojCMewwmq5ZHi2mNhUhLHRHTJojo0/+UH94nE9vo7vHvGKchn50nagrL2gtmk4nE9vo7vHvHE4nt9Hd495WGKSyTicT2+ju8e8cTie30d3j3lYYpLJOJxPb6O7x7zz6zxQnhnUyrhUmhNNDFrjTGENEIx4cf5PRB5455vOvlZ7Wue3Fsr4Zzfp2m9H8w6dPGUOGgNzsYAAAAAAAAAAAAAAAAAAAAAAAAAAAAAAAAAAAAAAAAAAAAAAd0eCXLWmzqzQoVZac2q7jyzScKGjhU/5aYOl3dfgi+dib2Vcdqm+D1o+jdJ9EudHihuVxOJ7fR3ePeOJxPb6O7x7ysebMUsyyTicT2+ju8e8cTie30d3j3lYYpLJOJxPb6O7x7zDd0cRha1ozX1GMsKc2mEKEYaYaOc+iwXvI6/3U/VEiqblk9vRxKNCnGW+owhwIaIfB4/05zJxOJ7fR3ePeZrbk1LmS9TKYpLJOJxPb6O7x7xxOJ7fR3ePeVhiksk4nE9vo7vHvHE4nt9Hd495WGKSyTicT2+ju8e8cTie30d3j3lYYpLJOJxPb6O7x7xxOJ7fR3ePeVhiksk4nE9vo7vHvHE4nt9Hd495WGKSyTicT2+ju8e8cTie30d3j3lYYpLJOJxPb6O7x7xxOJ7fR3ePeVhiksk4nE9vo7vHvHE4nt9Hd495WGKSyTicT2+ju8e8cTie30d3j3lYYpLJOJxPb6O7x7xxOJ7fR3ePeVhiksk4nE9vo7vHvHE4nt9Hd495WGKSyTicT2+ju8e8cTie30d3j3lYYpLJOJxPb6O7x7xxOJ7fR3ePeVhiksk4nE9vo7vHvHE4nt9Hd495WGKSyTicT2+ju8e8cTie30d3j3lYYpLJOJxPb6O7x7xxOJ7fR3ePeVhiksk4nE9vo7vHvHE4nt9Hd495WGKSyTicT2+ju8e8cTie30d3j3lYYpLJOJxPb6O7x7xxOJ7fR3ePeVhiksk4nE9vo7vHvHE4nt9Hd495WGKSyTicT2+ju8e8cTie30d3j3lYYpLJOJxPb6O7x7xxOJ7fR3ePeVhiksk4nE9vo7vHvHE4nt9Hd495WGKSyTicT2+ju8e8cTie30d3j3lYYpLJOJxPb6O7x7xxOJ7fR3ePeVhiksk4nE9vo7vHvHE4nt9Hd495WGKSyTicT2+ju8e8cTie30d3j3lYYpLJOJxPb6O7x7xxOJ7fR3ePeVhiksk4nE9vo7vHvHE4nt9Hd495WGKSyTicT2+ju8e8cTie30d3j3lYYpLJOJxPb6O7x7ybDqWIRsqUad7Sll0eSEaEY6PL/AF4T6iTCvo+jzY9cVxTZLZnE4nt9Hd4944nE9vo7vHvKxMUrZJxOJ7fR3ePeOJxPb6O7x7ysMUlknE4nt9Hd4944nE9vo7vHvKwxSWScTie30d3j3jicT2+ju8e8rDFJZJxOJ7fR3ePeOJxPb6O7x7ysMUlknE4nt9Hd4944nE9vo7vHvKwxSWScTie30d3j3jicT2+ju8e8rDFJZJxOJ7fR3ePeOJxPb6O7x7ysMUlknE4nt9Hd4944nE9vo7vHvKwxSWScTie30d3j3jicT2+ju8e8rDFJZJxOJ7fR3ePeOJxPb6O7x7ysMUlknE4nt9Hd4944nE9vo7vHvKwxSWScTie30d3j3jicT2+ju8e8rDFJZJxOJ7fR3ePeOJxPb6O7x7ysMUlknE4nt9Hd4944nE9vo7vHvKwxSWScTie30d3j3jicT2+ju8e8rDFJZJxOJ7fR3ePeOJxPb6O7x7ysMUlknE4nt9Hd4944nE9vo7vHvKwxSWScTie30d3j3jicT2+ju8e8rDFJZJxOJ7fR3ePeOJxPb6O7x7ysMUlknE4nt9Hd4944nE9vo7vHvKwxSWScTie30d3j3jicT2+ju8e8rDFJZJxOJ7fR3ePeOJxPb6O7x7ysMUlknE4nt9Hd4944nE9vo7vHvKwxSWScTie30d3j3jicT2+ju8e8rDFJZJxOJ7fR3ePeOJxPb6O7x7ysMUlknE4nt9Hd4944nE9vo7vHvKwxSWScTie30d3j3jicT2+ju8e8rDFJZJxOJ7fR3ePeOJxPb6O7x7ysMUlknE4nt9Hd4944nE9vo7vHvKwxSWScTie30d3j3jicT2+ju8e8rDFJZ8uxpYhGFfgXtKXRXnhHTQjHTHT8vzlPE4nt9Hd494w/5tx6xU61a1VTdIjJJxOJ7fR3ePeOJxPb6O7x7ysTFK2ScTie30d3j3jicT2+ju8e8rDFJZJxOJ7fR3ePeOJxPb6O7x7ysMUlknE4nt9Hd4944nE9vo7vHvKwxSWScTie30d3j3jicT2+ju8e8rDFJZJxOJ7fR3ePeOJxPb6O7x7ysMUlknE4nt9Hd4944nE9vo7vHvKwxSWScTie30d3j3jicT2+ju8e8rDFJZJxOJ7fR3ePeOJxPb6O7x7ysMUlknE4nt9Hd4944nE9vo7vHvKwxSWScTie30d3j3jicT2+ju8e8rDFJZJxOJ7fR3ePeOJxPb6O7x7ysMUlknE4nt9Hd4944nE9vo7vHvKwxSWScTie30d3j3jicT2+ju8e8rDFJZJxOJ7fR3ePeOJxPb6O7x7ysMUlknE4nt9Hd4944nE9vo7vHvKwxSWScTie30d3j3jicT2+ju8e8rDFJZJxOJ7fR3ePeOJxPb6O7x7ysMUlknE4nt9Hd4944nE9vo7vHvKwxSWScTie30d3j3jicT2+ju8e8rDFJZJxOJ7fR3ePeOJxPb6O7x7ysMUlknE4nt9Hd4944nE9vo7vHvKwxSWScTie30d3j3jicT2+ju8e8rDFJZJxOJ7fR3ePeOJxPb6O7x7ysMUlknE4nt9Hd4944nE9vo7vHvKwxSWScTie30d3j3jicT2+ju8e8rDFJZJxOJ7fR3ePeOJxPb6O7x7ysMUlknE4nt9Hd4944nE9vo7vHvKwxSWScTie30d3j3jicT2+ju8e8rDFJZJxOJ7fR3ePeOJxPb6O7x7ysMUlknE4nt9Hd495+LCWrLdXcK9SWefhSaZpZeDD5v8ATTFcktuXXnOk7JE3iSysBxUAAAAAAAAAAAAABJinIZ+dJ2oK0mKchn50nagrXcm8ARQAB5455vOvlZ7Wue3F6HPPHPN518rPa1z24tl/DL7dp/R/MOjT7IcNAboYwAAAAAAAAAAAAAAAAAAAAAAAAAAAAAAAAAAAAAAAAAAAAAA7r8EXzsTeyrjtU3SjuvwRfOxN7KuO1TfA60fRuk+iXPR+KG6oDzWzQABgveR1/up+qLOwXvI6/wB1P1RWNpL9W3JqXMl6mVituTUuZL1MqSQAAAAAAAAAAAAAAAAAAAAAAAAAAAAAAAAAAAAAAAAAAAAAAAAAAAAAAAAAAAAJMK+j6PNj1xVpMK+j6PNj1xXcm9WAigAAAAAAAAAAAAAAAAAAAAAAAAAAAAAAAAAAAAAAAAAAAAAAAAAAAAAAAAAAAJMP+bcesVOtWkw/5tx6xU61a1bUjYAIoAAAAAAAAAAAAAAAAAAAAAAAAAAAAAAAAAAAAAAAAAAAAAAAAAAAAAAAAAAktuXXnOk7KtJbcuvOdJ2VjZKSrARQAAAAAAAAAAAAAEmKchn50nagrSYpyGfnSdqCtdybwBFAAHnjnm86+Vnta57cXoc88c83nXys9rXPbi2X8Mvt2n9H8w6NPshw0BuhjAAAAAAAAAAAAAAAAAAAAAAAAAAAAAAAAAAAAAAAAAAAAAADuvwRfOxN7KuO1TdKO6/BF87E3sq47VN8DrR9G6T6Jc9H4obqgPNbNAAGC95HX+6n6os7Be8jr/dT9UVjaS/VtyalzJeplYrbk1LmS9TKkkAAAAAAAAAAAAAAAAAAAAAAAAAAAAAAAAAAAAAAAAAAAAAAAAAAAAAAAAAAAACTCvo+jzY9cVaTCvo+jzY9cV3JvVgIoAAAAAAAAAAAAAAAAAAAAAAAAAAAAAAAAAAAAAAAAAAAAAAAAAAAAAAAAAAACTD/AJtx6xU61aTD/m3HrFTrVrVtSNgAigAAAAAAAAAAAAAAAAAAAAAAAAAAAAAAAAAAAAAAAAAAAAAAAAAAAAAAAAACS25dec6Tsq0lty6850nZWNkpKsBFAAAAAAAAAAAAAASYpyGfnSdqCtJinIZ+dJ2oK13JvAEUAAeeOebzr5We1rntxehzzxzzedfKz2tc9uLZfwy+3af0fzDo0+yHDQG6GMAAAAAAAAAAAAAAAAAAAAAAAAAAAAAAAAAAAAAAAAAAAAAAO6/BF87E3sq47VN0o7r8EXzsTeyrjtU3wOtH0bpPolz0fihuqA81s0AAYL3kdf7qfqizsF7yOv8AdT9UVjaS/VtyalzJeplYrbk1LmS9TKkkAAAAAAAAAAAAAAAAAAAAAAAAAAAAAAAAAAAAAAAAAAAAAAAAAAAAAAAAAAAACTCvo+jzY9cVaTCvo+jzY9cV3JvVgIoAAAAAAAAAAAAAAAAAAAAAAAAAAAAAAAAAAAAAAAAAAAAAAAAAAAAAAAAAAACTD/m3HrFTrVpMP+bcesVOtWtW1I2ACKAAAAAAAAAAAAAAAAAAAAAAAAAAAAAAAAAAAAAAAAAAAAAAAAAAAAAAAAAAJLbl15zpOyrSW3LrznSdlY2SkqwEUAAAAAAAAAAAAABJinIZ+dJ2oK0mKchn50nagrXcm8ARQAB5455vOvlZ7Wue3F6HPPHPN518rPa1z24tl/DL7dp/R/MOjT7IcNAboYwAAAAAAAAAAAAAAAAAAAAAAAAAAAAAAAAAAAAAAAAAAAAAA7r8EXzsTeyrjtU3SjuvwRfOxN7KuO1TfA60fRuk+iXPR+KG6oDzWzQABgveR1/up+qLOwXvI6/3U/VFY2kv1bcmpcyXqZWK25NS5kvUypJAAAAAAAAAAAAAAAAAAAAAAAAAAAAAAAAAAAAAAAAAAAAAAAAAAAAAAAAAAAAAkwr6Po82PXFWkwr6Po82PXFdyb1YCKAAAAAAAAAAAAAAAAAAAAAAAAAAAAAAAAAAAAAAAAAAAAAAAAAAAAAAAAAAAAkw/wCbcesVOtWkw/5tx6xU61a1bUjYAIoAAAAAAAAAAAAAAAAAAAAAAAAAAAAAAAAAAAAAAAAAAAAAAAAAAAAAAAAAAktuXXnOk7KtJbcuvOdJ2VjZKSrARQAAAAAAAAAAAAAEmKchn50nagrSYpyGfnSdqCtdybwBFAAHnjnm86+Vnta57cXoc88c83nXys9rXPbi2X8Mvt2n9H8w6NPshw0BuhjAAAAAAAAAAAAAAAAAAAAAAAAAAAAAAAAAAAAAAAAAAAAAADuvwRfOxN7KuO1TdKO6/BF87E3sq47VN8DrR9G6T6Jc9H4obqgPNbNAAGC95HX+6n6os7Be8jr/AHU/VFY2kv1bcmpcyXqZWK25NS5kvUypJAAAAAAAAAAAAAAAAAAAAAAAAAAAAAAAAAAAAAAAAAAAAAAAAAAAAAAAAAAAAAkwr6Po82PXFWkwr6Po82PXFdyb1YCKAAAAAAAAAAAAAAAAAAAAAAAAAAAAAAAAAAAAAAAAAAAAAAAAAAAAAAAAAAAAkw/5tx6xU61aTD/m3HrFTrVrVtSNgAigAAAAAAAAAAAAAAAAAAAAAAAAAAAAAAAAAAAAAAAAAAAAAAAAAAAAAAAAACS25dec6Tsq0lty6850nZWNkpKsBFAAAAAAAAAAAAAASYpyGfnSdqCtJinIZ+dJ2oK13JvAEUAAeeOebzr5We1rntxehzzxzzedfKz2tc9uLZfwy+3af0fzDo0+yHDQG6GMAAAAAAAAAAAAAAAAAAAAAAAAAAAAAAAAAAAAAAAAAAAAAAO6/BF87E3sq47VN0o7r8EXzsTeyrjtU3wOtH0bpPolz0fihuqA81s0AAYL3kdf7qfqizsF7yOv91P1RWNpL9W3JqXMl6mVituTUuZL1MqSQAAAAAAAAAAAAAAAAAAAAAAAAAAAAAAAAAAAAAAAAAAAAAAAAAAAAAAAAAAAAJMK+j6PNj1xVpMK+j6PNj1xXcm9WAigAAAAAAAAAAAAAAAAAAAAAAAAAAAAAAAAAAAAAAAAAAAAAAAAAAAAAAAAAAAJMP8Am3HrFTrVpMP+bcesVOtWtW1I2ACKAAAAAAAAAAAAAAAAAAAAAAAAAAAAAAAAAAAAAAAAAAAAAAAAAAAAAAAAAAJLbl15zpOyrSW3LrznSdlY2SkqwEUAAAAAAAAAAAAABJinIZ+dJ2oK0mKchn50nagrXcm8ARQAB5455vOvlZ7Wue3F6HPPHPN518rPa1z24tl/DL7dp/R/MOjT7IcNAboYwAAAAAAAAAAAAAAAAAAAAAAAAAAAAAAAAAAAAAAAAAAAAAA7r8EXzsTeyrjtU3SjuvwRfOxN7KuO1TfA60fRuk+iXPR+KG6oDzWzQABgveR1/up+qLOwXvI6/wB1P1RWNpL9W3JqXMl6mVituTUuZL1MqSQAAAAAAAAAAAAAAAAAAAAAAAAAAAAAAAAAAAAAAAAAAAAAAAAAAAAAAAAAAAAJMK+j6PNj1xVpMK+j6PNj1xXcm9WAigAAAAAAAAAAAAAAAAAAAAAAAAAAAAAAAAAAAAAAAAAAAAAAAAAAAAAAAAAAAJMP+bcesVOtWkw/5tx6xU61a1bUjYAIoAAAAAAAAAAAAAAAAAAAAAAAAAAAAAAAAAAAAAAAAAAAAAAAAAAAAAAAAAAktuXXnOk7KtJbcuvOdJ2VjZKSrARQAAAAAAAH8mmhLCM00YQhCGmMY/yfGwHLXI3KqrXt8l8rcGxirbQhNXksL+lcTUoRjohGaEk0eDpjCPy/0fRxKOHww66ji/wf4DxM/wAK+EcHiuK4MeHw+F5ODwdOnT5NGnS6yyb4/OPnAwbODg+CVsLyZyfsbq0w+7uKfE1cW4/gywjTpaOFLbSyyQmljPwYzRjLGEuiGlYgdiY9lLk5ktaSX+U+UGG4RbVJ4UpK1/d07enNPGEYwlhNPGEIx0QjHR/1F+r7KLJ/C8H/AGhxLHMPtMK4ElT4dXupKdvwJ9HAm4yaMJdEdMNEdPl0wcFm0XnhDfB8QllqU7LJLjrCSeEIwkmqXUZa80v9IxhLTljH+nkdc5AcKbKvIfAq8JY4Fa4/lTPhdGMminCajUmhR0Q0aP3IT1uDo+T+XyLZLu/qeU2TdXA45T0soMNnwaFONaOIy3dONtxcI6Iz8bp4HBhGEfLp0eRkwbHcDyjsJcVyexmxxSynmmllubK4kr0powjojCE8kYwjGEfl8rXy5ljJnSqYBLLJDJyvnEo1Z6PA0UprvVnHRhGGjRHTWhJPo/8Auhp+V2TkdT+DZ6M4FtYyyyWdS1wm5uJJZdEPhc0lWE03yaOFGnJT0/zj5CYsXc9xTkM/Ok7UFaPFo8GwqR0RjojJ8nOg/usJdju+hiWmYL5qxJrCXZLvoYmsJdku+himGS8KxJrCXZLvoYmsJdku+hiYZLwreeOebzr5We1rntxegesJdku+hi8+s8U/DzqZVz8GaXhYtcR0TQ0Rh+/H5Wy/hlEx07Tej+YdOnm8Q4eA3OxgAAAAAAAAAAAAAAAAAAAAAAAAAAAAAAAAAAAAAAAAAAAAAB3X4IvnYm9lXHapulHdHgl1YUc6008adSf/AOl3ENEkumPzqb4PWjPU3SfRLnR4obsCTWEuyXfQxNYS7Jd9DF5rwyzLwrEmsJdju+hiawl2S76GJhkvCtgveR1/up+qLHrCXZLvoYsV3fyzWtaX4LdQ005oaY0o6IeRYpm5eFdtyalzJeplQ29/LChTh8Euo6JIQ0wpR/o/esJdju+hiTTJeFYk1hLsl10MTWEuyXfQxTDJeFYk1hLsl30MTWEuyXfQxMMl4ViTWEuyXfQxNYS7Jd9DEwyXhWJNYS7Jd9DE1hLsl10MTDJeFYk1hLsl30MTWEuyXXQxMMl4ViTWEuyXfQxNYS7JddDEwyXhWJNYS7Jd9DE1hLsl10MTDJeFYk1hLsl30MTWEuyXfQxMMl4ViTWEuyXfQxNYS7Jd9DEwyXhWJNYS7JddDE1hLsl30MTDJeFYk1hLsl10MTWEuyXfQxMMl4ViTWEuyXXQxNYS7Jd9DEwyXhWJNYS7JddDE1hLsl30MTDJeFYk1hLsl30MTWEuyXfQxMMl4ViTWEuyXfQxNYS7JddDEwyXhWJNYS7Jd9DE1hLsl10MTDJeFYk1hLsl30MTWEuyXXQxMMl4ViTWEuyXfQxNYS7JddDEwyXhWJNYS7Jd9DE1hLsl30MTDJeFYk1hLsl30MTWEuyXfQxMMl4ViTWEuyXXQxNYS7Jd9DEwyXhWJNYS7JddDE1hLsl30MTDJeFYk1hLsl30MTWEuyXfQxMMl4ViTWEuyXXQxNYS7Jd9DEwyXhWJNYS7Jd9DE1hLsl30MTDJeFYk1hLsl30MTWEuyXXQxMMl4ViTWEuyXfQxNYS7JddDEwyXhWJNYS7Jd9DE1hLsl30MTDJeFYk1hLsl30MTWEuyXfQxMMl4ViTWEuyXfQxNYS7Jd9DEwyXhWkwr6Po82PXE1hLsl30MU2G30JLKlJ8FuZtEPllpRjD5XLDNkvF31BJrCXY7voYmsJdju+hi44ZW8KxJrCXY7voYmsJdju+hiYZLwrEmsJdju+hiawl2O76GJhkvCsSawl2O76GJrCXY7voYmGS8KxJrCXY7voYmsJdju+hiYZLwrEmsJdju+hiawl2O76GJhkvCsSawl2O76GJrCXY7voYmGS8KxJrCXY7voYmsJdju+hiYZLwrEmsJdju+hiawl2O76GJhkvCsSawl2O76GJrCXY7voYmGS8KxJrCXY7voYmsJdju+hiYZLwrEmsJdju+hiawl2O76GJhkvCsSawl2O76GJrCXY7voYmGS8KxJrCXY7voYmsJdju+hiYZLwrEmsJdju+hiawl2O76GJhkvCsSawl2O76GJrCXY7voYmGS8KxJrCXY7voYmsJdju+hiYZLwrEmsJdju+hiawl2O76GJhkvCsSawl2O76GJrCXY7voYmGS8KxJrCXY7voYmsJdju+hiYZLwrEmsJdju+hiawl2O76GJhkvCsSawl2O76GJrCXY7voYmGS8KxJrCXY7voYmsJdju+hiYZLwrEmsJdju+hiawl2O76GJhkvCsSawl2O76GJrCXY7voYmGS8KxJrCXY7voYmsJdju+hiYZLwrEmsJdju+hiawl2O76GJhkvCsSawl2O76GJrCXY7voYmGS8KxJrCXY7voYmsJdju+hiYZLwrEmsJdju+hiawl2O76GJhkvCsSawl2O76GJrCXY7voYmGS8GH/NuPWKnWrfLsb6EkK//AKW5jprzx8lKMdHlU6wl2O76GLlVTN0iYsrEmsJdju+hiawl2O76GLjhlbwrEmsJdju+hiawl2O76GJhkvCsSawl2O76GJrCXY7voYmGS8KxJrCXY7voYmsJdju+hiYZLwrEmsJdju+hiawl2O76GJhkvCsSawl2O76GJrCXY7voYmGS8KxJrCXY7voYmsJdju+hiYZLwrEmsJdju+hiawl2O76GJhkvCsSawl2O76GJrCXY7voYmGS8KxJrCXY7voYmsJdju+hiYZLwrEmsJdju+hiawl2O76GJhkvCsSawl2O76GJrCXY7voYmGS8KxJrCXY7voYmsJdju+hiYZLwrEmsJdju+hiawl2O76GJhkvCsSawl2O76GJrCXY7voYmGS8KxJrCXY7voYmsJdju+hiYZLwrEmsJdju+hiawl2O76GJhkvCsSawl2O76GJrCXY7voYmGS8KxJrCXY7voYmsJdju+hiYZLwrEmsJdju+hiawl2O76GJhkvCsSawl2O76GJrCXY7voYmGS8KxJrCXY7voYmsJdju+hiYZLwrEmsJdju+hiawl2O76GJhkvCsSawl2O76GJrCXY7voYmGS8KxJrCXY7voYmsJdju+hiYZLwrEmsJdju+hiawl2O76GJhkvCsSawl2O76GJrCXY7voYmGS8KxJrCXY7voYmsJdju+hiYZLwrEmsJdju+hiawl2O76GJhkvCsSawl2O76GJrCXY7voYmGS8K0lty6850nZNYS7Hd9DF+LCrCtdXdSEk8mmaTyTy6I/N/osRMRJdcA4qAAAAAAAAixvBsNyiwi8wHGLeNexxChPbXNKFSaTh05oaJpeFLGE0NMI/LCMIuOUM2WDYZQqaixbKG2uZbapQtprnKHEbyhRjNJGWWaNCtcRpzwl06YQjD+UNGj5XMBbjhlLNPkhNgGAYJe2teapk9aS2lpeWd3XsbiWXgQln0VKE8s8JZ9GmaThRhGOjTp0QfQvs3eRt/gNhk1UwWSjYYVNJUsJbStUtqlpPJ8k9KrSmlqSTeWOmaWaEY6Y6Yx0xcjC8jjM2bbIqfJuOSU+CQmw6Nf4XGEbirGvG44fD4/j+FxvHcLy8bw+Hp/mvycyVwLJO2rWuCWlSnC5rRuLirXuKtxXr1IwhDh1K1WaapUjohCEIzTR0QhCEPJCEH1wvIkxTkM/Ok7UFaTFOQz86TtQVm5N4AigADzxzzedfKz2tc9uL0OeeOebzr5We1rntxbL+GX27T+j+YdGn2Q4aA3QxgAAAAAAAAAAAAAAAAAAAAAAAAAAAAAAAAAAAAAAAAAAAAAB3X4IvnYm9lXHapulHdfgi+dib2Vcdqm+B1o+jdJ9Euej8UN1QHmtmgADBe8jr/dT9UWdgveR1/up+qKxtJfq25NS5kvUysVtyalzJeplSSAAAAAAAAAAAAAAAAAAAAAAAAAAAAAAAAAAAAAAAAAAAAAAAAAAAAAAAAAAAABJhX0fR5seuKtJhX0fR5seuK7k3qwEUAAAAAAAAAAAAAAAAAAAAAAAAAAAAAAAAAAAAAAAAAAAAAAAAAAAAAAAAAAABJh/zbj1ip1q0mH/ADbj1ip1q1q2pGwARQAAAAAAAAAAAAAAAAAAAAAAAAAAAAAAAAAAAAAAAAAAAAAAAAAAAAAAAAABJbcuvOdJ2VaS25dec6TsrGyUlWAigAAAAAAAAAAAAAJMU5DPzpO1BWkxTkM/Ok7UFa7k3gCKAAPPHPN518rPa1z24vQ55455vOvlZ7Wue3Fsv4ZfbtP6P5h0afZDhoDdDGAAAAAAAAAAAAAAAAAAAAAAAAAAAAAAAAAAAAAAAAAAAAAAHdfgi+dib2Vcdqm6Ud1+CL52JvZVx2qb4HWj6N0n0S56PxQ3VAea2aAAMF7yOv8AdT9UWdgveR1/up+qKxtJfq25NS5kvUysVtyalzJeplSSAAAAAAAAAAAAAAAAAAAAAAAAAAAAAAAAAAAAAAAAAAAAAAAAAAAAAAAAAAAABJhX0fR5seuKtJhX0fR5seuK7k3qwEUAAAAAAAAAAAAAAAAAAAAAAAAAAAAAAAAAAAAAAAAAAAAAAAAAAAAAAAAAAABJh/zbj1ip1q0mH/NuPWKnWrWrakbABFAAAAAAAAAAAAAAAAAAAAAAAAAAAAAAAAAAAAAAAAAAAAAAAAAAAAAAAAAAElty6850nZVpLbl15zpOysbJSVYCKAAAAAAAAAAAAAAkxTkM/Ok7UFaTFOQz86TtQVruTeAIoAA88c83nXys9rXPbi9Dnnjnm86+Vnta57cWy/hl9u0/o/mHRp9kOGgN0MYAAAAAAAAAAAAAAAAAAAAAAAAAAAAAAAAAAAAAAAAAAAAAAd1+CL52JvZVx2qbpR3X4IvnYm9lXHapvgdaPo3SfRLno/FDdUB5rZoAAwXvI6/3U/VFnYL3kdf7qfqisbSX6tuTUuZL1MrFbcmpcyXqZUkgAAAAHFcezpZvcmMTqYNlBlbYWF7ShLNPQrTxlmhCaEIwj8n84RfP+PLNF9f8J6WP+mdRqzp2kpiujQ1zE7JimbT/APxMUebnQ4L8eWaL6/4T0sf9Hx5Zovr/AIT0sf8ATl8p1hwK/bVyMUebnQ4L8eWaL6/4T0sf9Hx5Zovr/hPSx/0fKdYcCv21cjFHm50OC/Hlmi+v+E9LH/R8eWaL6/4T0sf9HynWHAr9tXIxR5udDgvx5Zovr/hPSx/0fHlmi+v+E9LH/R8p1hwK/bVyMUebnQ4L8eWaL6/4T0sf9Hx5Zovr/hPSx/0fKdYcCv21cjFHm50OC/Hlmi+v+E9LH/R8eWaL6/4T0sf9HynWHAr9tXIxR5udDgvx5Zovr/hPSx/0fHlmi+v+E9LH/R8p1hwK/bVyMUebnQ4L8eWaL6/4T0sf9Hx5Zovr/hPSx/0fKdYcCv21cjFHm50OC/Hlmi+v+E9LH/R8eWaL6/4T0sf9HynWHAr9tXIxR5udDgvx5Zovr/hPSx/0fHlmi+v+E9LH/R8p1hwK/bVyMUebnQ4L8eWaL6/4T0sf9Hx5Zovr/hPSx/0fKdYcCv21cjFHm50OC/Hlmi+v+E9LH/R8eWaL6/4T0sf9HynWHAr9tXIxR5udDgvx5Zovr/hPSx/0fHlmi+v+E9LH/R8p1hwK/bVyMUebnQ4L8eWaL6/4T0sf9Hx5Zovr/hPSx/0fKdYcCv21cjFHm50OC/Hlmi+v+E9LH/R8eWaL6/4T0sf9HynWHAr9tXIxR5udDgvx5Zovr/hPSx/0fHlmi+v+E9LH/R8p1hwK/bVyMUebnQ4L8eWaL6/4T0sf9Hx5Zovr/hPSx/0fKdYcCv21cjFHm50OC/Hlmi+v+E9LH/R8eWaL6/4T0sf9HynWHAr9tXIxR5udDgvx5Zovr/hPSx/0fHlmi+v+E9LH/R8p1hwK/bVyMUebnQ4L8eWaL6/4T0sf9Hx5Zovr/hPSx/0fKdYcCv21cjFHm50OC/Hlmi+v+E9LH/R8eWaL6/4T0sf9HynWHAr9tXIxR5udDgvx5Zovr/hPSx/0fHlmi+v+E9LH/R8p1hwK/bVyMUebnQ4L8eWaL6/4T0sf9Hx5Zovr/hPSx/0fKdYcCv21cjFHm50OC/Hlmi+v+E9LH/R8eWaL6/4T0sf9HynWHAr9tXIxR5udDiGFZ3c2mOYjb4Rg+WWHXl5dT8XRoUp4zTzzf0hDQ5extP0bTdFqinT0TTM+cTH7kTE7AB0KAAJMK+j6PNj1xVpMK+j6PNj1xXcm9WAigAAAAAAAAAAAAAAAAAAAAAAAAAAAAAAAAAAAAAAAAAAAAAAAAAAAAAAAAAAAJMP+bcesVOtWkw/5tx6xU61a1bUjYAIoAAAAAAAAAAAAAAAAAAAAAAAAAAAAAAAAAAAAAAAAAAAAAAAAAAAAAAAAAAktuXXnOk7KtJbcuvOdJ2VjZKSrARQAAAAAAAAAAAAAEmKchn50nagrSYpyGfnSdqCtdybwBFAAHnjnm86+Vnta57cXoc88c83nXys9rXPbi2X8Mvt2n9H8w6NPshw0BuhjAAAAAAAAAAAAAAAAAAAAAAAAAAAAAAAAAAAAAAAAAAAAAADuvwRfOxN7KuO1TdKO6/BF87E3sq47VN8DrR9G6T6Jc9H4obqgPNbNAAGC95HX+6n6os7Be8jr/dT9UVjaS/VtyalzJeplYrbk1LmS9TKkkAAAANHPCp88mJeq2v5UrqJ274VPnkxL1W1/KldRPTPVz6R0b/XT+0MGvxSAPtOIAAAAAAAAAAAAAAAAAAAAAAAAAAAAAAAAAAAAAAAAAAAAADsHwf8Azx5L+tzflzt/2gHg/wDnjyX9bm/Lnb/tJ/Ez6lovR/1UytB4QBrh3AACTCvo+jzY9cVaTCvo+jzY9cV3JvVgIoAAAAAAAAAAAAAAAAAAAAAAAAAAAAAAAAAAAAAAAAAAAAAAAAAAAAAAAAAAACTD/m3HrFTrVpMP+bcesVOtWtW1I2ACKAAAAAAAAAAAAAAAAAAAAAAAAAAAAAAAAAAAAAAAAAAAAAAAAAAAAAAAAAAJLbl15zpOyrSW3LrznSdlY2SkqwEUAAAAAAAAAAAAABJinIZ+dJ2oK0mKchn50nagrXcm8ARQAB5455vOvlZ7Wue3F6HPPHPN518rPa1z24tl/DL7dp/R/MOjT7IcNAboYwAAAAAAAAAAAAAAAAAAAAAAAAAAAAAAAAAAAAAAAAAAAAAA7r8EXzsTeyrjtU3SjuvwRfOxN7KuO1TfA60fRuk+iXPR+KG6oDzWzQABgveR1/up+qLOwXvI6/3U/VFY2kv1bcmpcyXqZWK25NS5kvUypJAAAADRzwqfPJiXqtr+VK6idu+FT55MS9VtfypXUT0z1c+kdG/10/tDBr8UgD7TiAAAAAAAAAAAAAAAAAAAAAAAAAAAAAAAAAAAAAAAAAAAAAA7B8H/AM8eS/rc35c7f9oB4P8A548l/W5vy52/7SfxM+paL0f9VMrQeEAa4dwAAkwr6Po82PXFWkwr6Po82PXFdyb1YCKAAAAAAAAAAAAAAAAAAAAAAAAAAAAAAAAAAAAAAAAAAAAAAAAAAAAAAAAAAAAkw/5tx6xU61aTD/m3HrFTrVrVtSNgAigAAAAAAAAAAAAAAAAAAAAAAAAAAAAAAAAAAAAAAAAAAAAAAAAAAAAAAAAACS25dec6Tsq0lty6850nZWNkpKsBFAAAAAAAAAAAAAASYpyGfnSdqCtJinIZ+dJ2oK13JvAEUAAeeOebzr5We1rntxehzzxzzedfKz2tc9uLZfwy+3af0fzDo0+yHDQG6GMAAAAAAAAAAAAAAAAAAAAAAAAAAAAAAAAAAAAAAAAAAAAAAO6/BF87E3sq47VN0o7r8EXzsTeyrjtU3wOtH0bpPolz0fihuqA81s0AAYL3kdf7qfqizsF7yOv91P1RWNpL9W3JqXMl6mVituTUuZL1MqSQAAAA0c8KnzyYl6ra/lSuonbvhU+eTEvVbX8qV1E9M9XPpHRv9dP7Qwa/FIA+04gAAAAAAAAAAAAAAAAAAAAAAAAAAAAAAAAAAAAAAAAAAAAAOwfB/wDPHkv63N+XO3/aAeD/AOePJf1ub8udv+0n8TPqWi9H/VTK0HhAGuHcAAJMK+j6PNj1xVpMK+j6PNj1xXcm9WAigAAOPZSZwciskLqlZZT5S2OGV69PjaclxU4MZ5NMYaYf18sIu3RaHSdIqwaKmap8oi8//wAL2chHB/juzSfaBg28QPjuzSfaBg28QZXyrp/Ar9tXJMUebnA4P8d2aT7QMG3iB8d2aT7QMG3iB8q6fwK/bVyMUebnA4P8d2aT7QMG3iB8d2aT7QMG3iB8q6fwK/bVyMUebnA4P8d2aT7QMG3iB8d2aT7QMG3iB8q6fwK/bVyMUebnA4P8d2aT7QMG3iB8d2aT7QMG3iB8q6fwK/bVyMUebnA4P8d2aT7QMG3iB8d2aT7QMG3iB8q6fwK/bVyMUebnA4P8d2aT7QMG3iB8d2aT7QMG3iB8q6fwK/bVyMUebnA4P8d2aT7QMG3iB8d2aT7QMG3iB8q6fwK/bVyMUebnA4P8d2aT7QMG3iB8d2aT7QMG3iB8q6fwK/bVyMUebnA4P8d2aT7QMG3iB8d2aT7QMG3iB8q6fwK/bVyMUebnA4P8d2aT7QMG3iB8d2aT7QMG3iB8q6fwK/bVyMUebnA4P8d2aT7QMG3iB8d2aT7QMG3iB8q6fwK/bVyMUebnA4P8d2aT7QMG3iB8d2aT7QMG3iB8q6fwK/bVyMUebnA4P8d2aT7QMG3iB8d2aT7QMG3iB8q6fwK/bVyMUebnA4P8d2aT7QMG3iB8d2aT7QMG3iB8q6fwK/bVyMUebnA4P8d2aT7QMG3iB8d2aT7QMG3iB8q6fwK/bVyMUebnA4P8d2aT7QMG3iB8d2aT7QMG3iB8q6fwK/bVyMUebnA4P8d2aT7QMG3iB8d2aT7QMG3iB8q6fwK/bVyMUebnA4P8d2aT7QMG3iB8d2aT7QMG3iB8q6fwK/bVyMUebnA4P8d2aT7QMG3iB8d2aT7QMG3iB8q6fwK/bVyMUebnA4P8d2aT7QMG3iB8d2aT7QMG3iB8q6fwK/bVyMUebnA4P8d2aT7QMG3iB8d2aT7QMG3iB8q6fwK/bVyMUebnA4P8d2aT7QMG3iB8d2aT7QMG3iB8q6fwK/bVyMUebnA4P8d2aT7QMG3iB8d2aT7QMG3iB8q6fwK/bVyMUebnA4P8d2aT7QMG3iD90c9Gaq4rSW9vl3hNWrVmhJJJJW4U000Y6IQhCHljGMf5E6q6fGc6Cv21cjFHm5qAwFAAAASYf8249YqdatJh/wA249YqdatatqRsAEUAAAAAAAAAAAAAAAAAAAAAAAAAAAAAAAAAAAAAAAAAAAAAAAAAAAAAAAAAASW3LrznSdlWktuXXnOk7KxslJVgIoAAAAAAAAAAAAACTFOQz86TtQVpMU5DPzpO1BWu5N4AigADzxzzedfKz2tc9uL0OeeOebzr5We1rntxbL+GX27T+j+YdGn2Q4aA3QxgAAAAAAAAAAAAAAAAAAAAAAAAAAAAAAAAAAAAAAAAAAAAAB3X4IvnYm9lXHapulHdfgi+dib2Vcdqm+B1o+jdJ9Euej8UN1QHmtmgADBe8jr/AHU/VFnYL3kdf7qfqisbSX6tuTUuZL1MrFbcmpcyXqZUkgAAABo54VPnkxL1W1/KldRO3fCp88mJeq2v5UrqJ6Z6ufSOjf66f2hg1+KQB9pxAAAAAAAAAAAAAAAAAAAAAAAAAAAAAAAAAAAAAAAAAAAAAAdg+D/548l/W5vy52/7QDwf/PHkv63N+XO3/aT+Jn1LRej/AKqZWg8IA1w7gABJhX0fR5seuKtJhX0fR5seuK7k3qwEUAAajeGf/GGT/syf82Zty1G8M/8AjDJ/2ZP+bM/adQPrmj/Cr9pdWm8DXgBv9iAAAAAAAAAAAAAAAAAAAAAAAAAAAAAAAAAAAAAAAAAAAAAAD62SH8WYJ7RtvzZXyX1skP4swT2jbfmyujpP+Gv8J/ZY2vSoB5TZ4AAACTD/AJtx6xU61aTD/m3HrFTrVrVtSNgAigAAAAAAAAAAAAAAAAAAAAAAAAAAAAAAAAAAAAAAAAAAAAAAAAAAAAAAAAACS25dec6Tsq0lty6850nZWNkpKsBFAAAAAAAAAAAAAASYpyGfnSdqCtJinIZ+dJ2oK13JvAEUAAeeOebzr5We1rntxehzzxzzedfKz2tc9uLZfwy+3af0fzDo0+yHDQG6GMAAAAAAAAAAAAAAAAAAAAAAAAAAAAAAAAAAAAAAAAAAAAAAO6/BF87E3sq47VN0o7r8EXzsTeyrjtU3wOtH0bpPolz0fihuqA81s0AAYL3kdf7qfqizsF7yOv8AdT9UVjaS/VtyalzJeplYrbk1LmS9TKkkAAAANHPCp88mJeq2v5UrqJ274VPnkxL1W1/KldRPTPVz6R0b/XT+0MGvxSAPtOIAAAAAAAAAAAAAAAAAAAAAAAAAAAAAAAAAAAAAAAAAAAAADsHwf/PHkv63N+XO3/aAeD/548l/W5vy52/7SfxM+paL0f8AVTK0HhAGuHcAAJMK+j6PNj1xVpMK+j6PNj1xXcm9WAigADUbwz/4wyf9mT/mzNuWo3hn/wAYZP8Asyf82Z+06gfXNH+FX7S6tN4GvADf7EAAAAAAAAAAAAAAAAAAAAAAAAAAAAAAAAAAAAAAAAAAAAAAH1skP4swT2jbfmyvkvrZIfxZgntG2/NldHSf8Nf4T+yxtelQDymzwAAAEmH/ADbj1ip1q0mH/NuPWKnWrWrakbABFAAAAAAAAAAAAAAAAAAAAAAAAAAAAAAAAAAAAAAAAAAAAAAAAAAAAAAAAAAElty6850nZVpLbl15zpOysbJSVYCKAAAAAAAA/FeNaWjUmtqck9WEsY05Z54ySzTaPJCM0IRjCGn+eiOj+kXX+brKXLLFctctcBytvLCpqafD4W1GyoxkpUIVqM1SaWE0379SOnRDhx0aeDphLJp4LsNwfC8nMVyVyoy9y2rS07uhjElpcWdtbQnqV4xt7aMs0sZODD96ab5sJYx0/wDUVgT5RYxlBj2calm8wHKG5wGjaYRHGL29taFCrXqRnqxpUqUvHyTySy6YTzTR4EYx0SwhGXy6eKYLnJyuyplybyGlxeGH43d4lilhiuK21rSjNCnh82iaejTqQnpyz1dNLTplmll4U+iX5NH3aOT2cOri2B5zsPtMEnx67wGTDsZwu8q1rKhDTHjZZqc8slaeWaSeM0sZZpY6YRj5ZYw8strmlyiyft8m8ewLEMOvcpMFvb+9vJLuepQtb2N9NGa4pwnllqT0oSxjCMkeDN8yGmHl0w5ZI+THONljQxKtmtnxyNTHY5TSYNTxqa0pQqS2M9t8K46NOEOKjWhJCaSH7kJNOiaMnywjzLIXHceo5ZZTZv8AKHGauMT4PTtL6yv61ClSrVbe4ln/AHKsKUstOM0k9OaEIyyS6YRhphp8sfgV80uU9WH7YQv8MlywhlDLlBCjxlWNjCEKPwf4JxnB4fB4nycbxenheXgaPI5XkXktjdjj2PZZ5UzWUmK47G3o/BbGtPWoWtvQlmhTkhUnkkjUmjGeeaabgS+WbRCHk0xk2sOS4pyGfnSdqCtHi0ITWFSWMNMIxkhH3oP7qrD9ml/GJlbM3qxJqrD9ml/GJqrD9ml/GKZGasSaqw/Zpfxiaqw/ZpfxiZGat5455vOvlZ7Wue3F6B6qw/Zpfxi8+s8UklLOplXTpy6JZcWuIQh/T9+LZfwyt/67TW/9n8w6dPe0OHgNzsYAAAAAAAAAAAAAAAAAAAAAAAAAAAAAAAAAAAAAAAAAAAAAAd1+CL52JvZVx2qbpR3R4JdClcZ1ZqdaSE0uq7iOiPOpvg9aPo3SfRLnR4obsCTVWH7NL+MTVWH7NL+MXmvJmZqxJqrD9ml/GJqrD9ml/GJkZq2C95HX+6n6oseqsP2aX8YsV3hljJa1p5baWEZac0YR0x+XQsWuZq7bk1LmS9TKgt8MsJqFOaNtLGMZIRj5Y/0ZNVYfs0v4xJsZqxJqrD9ml/GJqrD9ml/GKZGasSaqw/Zpfxiaqw/ZpfxiZGbSfwqfPJiXqtr+VK6idteFJRpUM8OI06MkJZYW1r5IfdQdSvTHVz6R0b0U/tDCr8UgD7TiAAAAAAAAAAAAAAAAAAAAAAAAAAAAAAAAAAAAAAAAAAAAAA7B8H/zx5L+tzflzt/3n9mDpyVs8GTFOpLwpZrubTD/AP5zt9tVYfs0v4xaU+JdvmWiv/7P+qmTob4VYk1Vh+zS/jE1Vh+zS/jFrjJ3ZqxJqrD9ml/GJqrD9ml/GJkZq0mFfR9Hmx64mqsP2aX8YpsNw2yqWVKee3ljNGHljpj/AFcsrJnd9QSaqw/Zpfxiaqw/Zpfxi45LmrEmqsP2aX8YmqsP2aX8YmRmrajeGf8Axhk/7Mn/ADZm12qsP2aX8YtTPDItqFtlfgMtCnCSEcNmjHR97M/adQbfPNH+FX7S69LfC19Ab+YgAAAAAAAAAAAAAAAAAAAAAAAAAAAAAAAAAAAAAAAAAAAAAA+tkh/FmCe0bb82V8l9bJGWE2VeCyzQ0wjiFtCPSSujpP8Ahr/Cf2WNr0qEmqsP2aX8YmqsP2aX8YvKmTOzViTVWH7NL+MTVWH7NL+MTIzViTVWH7NL+MTVWH7NL+MTIzMP+bcesVOtW+XY4bZTwr8O3ljwa88sPLH5IRU6qw/Zpfxi5VWukXsrEmqsP2aX8YmqsP2aX8YuOS5qxJqrD9ml/GJqrD9ml/GJkZqxJqrD9ml/GJqrD9ml/GJkZqxJqrD9ml/GJqrD9ml/GJkZqxJqrD9ml/GJqrD9ml/GJkZqxJqrD9ml/GJqrD9ml/GJkZqxJqrD9ml/GJqrD9ml/GJkZqxJqrD9ml/GJqrD9ml/GJkZqxJqrD9ml/GJqrD9ml/GJkZqxJqrD9ml/GJqrD9ml/GJkZqxJqrD9ml/GJqrD9ml/GJkZqxJqrD9ml/GJqrD9ml/GJkZqxJqrD9ml/GJqrD9ml/GJkZqxJqrD9ml/GJqrD9ml/GJkZqxJqrD9ml/GJqrD9ml/GJkZqxJqrD9ml/GJqrD9ml/GJkZqxJqrD9ml/GJqrD9ml/GJkZqxJqrD9ml/GJqrD9ml/GJkZqxJqrD9ml/GJqrD9ml/GJkZqxJqrD9ml/GJqrD9ml/GJkZqxJqrD9ml/GJqrD9ml/GJkZqxJqrD9ml/GJqrD9ml/GJkZqxJqrD9ml/GJqrD9ml/GJkZqxJqrD9ml/GJqrD9ml/GJkZqxJqrD9ml/GJqrD9ml/GJkZqxJqrD9ml/GJqrD9ml/GJkZqxJqrD9ml/GJqrD9ml/GJkZqxJqrD9ml/GJqrD9ml/GJkZqxJqrD9ml/GJqrD9ml/GJkZqxJqrD9ml/GJqrD9ml/GJkZq0lty6850nZNVYfs0v4xfiwo0qF1d0qMkJZYTSaIQ5qxa02M1wDioAAAAAAAAAAAAACTFOQz86TtQVpMU5DPzpO1BWu5N4AigADzxzzedfKz2tc9uL0OeeOebzr5We1rntxbL+GX27T+j+YdGn2Q4aA3QxgAAAAAAAAAAAAAAAAAAAAAAAAAAAAAAAAAAAAAAAAAAAAAB3X4IvnYm9lXHapulHdfgi+dib2Vcdqm+B1o+jdJ9Euej8UN1QHmtmgADBe8jr/dT9UWdgveR1/up+qKxtJfq25NS5kvUysVtyalzJeplSSAAAAGjnhU+eTEvVbX8qV1E7d8KnzyYl6ra/lSuonpnq59I6N/rp/aGDX4pAH2nEAAAAAAAAAAAAAAAAAAAAAAAAAAAAAAAAAAAAAAAAAAAAAB2D4P8A548l/W5vy52/7QDwf/PHkv63N+XO3/aT+Jn1LRej/qplaDwgDXDuAAEmFfR9Hmx64q0mFfR9Hmx64ruTerARQABqN4Z/8YZP+zJ/zZm3LUbwz/4wyf8AZk/5sz9p1A+uaP8ACr9pdWm8DXgBv9iAAAAAAAAAAAAAAAAAAAAAAAAAAAAAAAAAAAAAAAAAAAAAAD62SH8WYJ7RtvzZXyX1skP4swT2jbfmyujpP+Gv8J/ZY2vSoB5TZ4AAACTD/m3HrFTrVpMP+bcesVOtWtW1I2ACKAAAAAAAAAAAAAAAAAAAAAAAAAAAAAAAAAAAAAAAAAAAAAAAAAAAAAAAAAAJLbl15zpOyrSW3LrznSdlY2SkqwEUAAAAAAAAAAAAABJinIZ+dJ2oK0mKchn50nagrXcm8ARQAB5455vOvlZ7Wue3F6HPPHPN518rPa1z24tl/DL7dp/R/MOjT7IcNAboYwAAAAAAAAAAAAAAAAAAAAAAAAAAAAAAAAAAAAAAAAAAAAAA7r8EXzsTeyrjtU3SjuvwRfOxN7KuO1TfA60fRuk+iXPR+KG6oDzWzQABgveR1/up+qLOwXvI6/3U/VFY2kv1bcmpcyXqZWK25NS5kvUypJAAAADRzwqfPJiXqtr+VK6idu+FT55MS9VtfypXUT0z1c+kdG/10/tDBr8UgD7TiAAAAAAAAAAAAAAAAAAAAAAAAAAAAAAAAAAAAAAAAAAAAAA7B8H/AM8eS/rc35c7f9oB4P8A548l/W5vy52/7SfxM+paL0f9VMrQeEAa4dwAAkwr6Po82PXFWkwr6Po82PXFdyb1YCKAANRvDP8A4wyf9mT/AJszblqN4Z/8YZP+zJ/zZn7TqB9c0f4VftLq03ga8AN/sQAAAAAAAAAAAAAAAAAAAAAAAAAAAAAAAAAAAAAAAAAAAAAAfWyQ/izBPaNt+bK+S+tkh/FmCe0bb82V0dJ/w1/hP7LG16VAPKbPAAAASYf8249YqdatJh/zbj1ip1q1q2pGwARQAAAAAAAAAAAAAAAAAAAAAAAAAAAAAAAAAAAAAAAAAAAAAAAAAAAAAAAAABJbcuvOdJ2VaS25dec6TsrGyUlWAigAAAAAAAAAAAAAJMU5DPzpO1BWkxTkM/Ok7UFa7k3gCKAAPPHPN518rPa1z24vQ55455vOvlZ7Wue3Fsv4ZfbtP6P5h0afZDhoDdDGAAAAAAAAAAAAAAAAAAAAAAAAAAAAAAAAAAAAAAAAAAAAAAHdfgi+dib2Vcdqm6Ud1+CL52JvZVx2qb4HWj6N0n0S56PxQ3VAea2aAAMF7yOv91P1RZ2C95HX+6n6orG0l+rbk1LmS9TKxW3JqXMl6mVJIAAAAaOeFT55MS9VtfypXUTt3wqfPJiXqtr+VK6iemern0jo3+un9oYNfikAfacQAAAAAAAAAAAAAAAAAAAAAAAAAAAAAAAAAAAAAAAAAAAAAHYPg/8AnjyX9bm/Lnb/ALQDwf8Azx5L+tzflzt/2k/iZ9S0Xo/6qZWg8IA1w7gABJhX0fR5seuKtJhX0fR5seuK7k3qwEUAAajeGf8Axhk/7Mn/ADZm3LUbwz/4wyf9mT/mzP2nUD65o/wq/aXVpvA14Ab/AGIAAAAAAAAAAAAAAAAAAAAAAAAAAAAAAAAAAAAAAAAAAAAAAPrZIfxZgntG2/NlfJfWyQ/izBPaNt+bK6Ok/wCGv8J/ZY2vSoB5TZ4AAACTD/m3HrFTrVpMP+bcesVOtWtW1I2ACKAAAAAAAAAAAAAAAAAAAAAAAAAAAAAAAAAAAAAAAAAAAAAAAAAAAAAAAAAAJLbl15zpOyrSW3LrznSdlY2SkqwEUAAAAAAAAAAAAABJinIZ+dJ2oK0mKchn50nagrXcm8ARQAB5455vOvlZ7Wue3F6HPPHPN518rPa1z24tl/DL7dp/R/MOjT7IcNAboYwAAAAAAAAAAAAAAAAAAAAAAAAAAAAAAAAAAAAAAAAAAAAAA7r8EXzsTeyrjtU3SjuvwRfOxN7KuO1TfA60fRuk+iXPR+KG6oDzWzQABgveR1/up+qLOwXvI6/3U/VFY2kv1bcmpcyXqZWK25NS5kvUypJAAAADRzwqfPJiXqtr+VK6idu+FT55MS9VtfypXUT0z1c+kdG/10/tDBr8UgD7TiAAAAAAAAAAAAAAAAAAAAAAAAAAAAAAAAAAAAAAAAAAAAAA7B8H/wA8eS/rc35c7f8AaAeD/wCePJf1ub8udv8AtJ/Ez6lovR/1UytB4QBrh3AACTCvo+jzY9cVaTCvo+jzY9cV3JvVgIoAA1G8M/8AjDJ/2ZP+bM25ajeGf/GGT/syf82Z+06gfXNH+FX7S6tN4GvADf7EAAAAAAAAAAAAAAAAAAAAAAAAAAAAAAAAAAAAAAAAAAAAAAH1skP4swT2jbfmyvkvrZIfxZgntG2/NldHSf8ADX+E/ssbXpUA8ps8AAABJh/zbj1ip1q0mH/NuPWKnWrWrakbABFAAAAAAAAAAAAAAAAAAAAAAAAAAAAAAAAAAAAAAAAAAAAAAAAAAAAAAAAAAElty6850nZVpLbl15zpOysbJSVYCKAAAAAAAAAAAAAAkxTkM/Ok7UFaTFOQz86TtQVruTeAIoAA88c83nXys9rXPbi9Dnnjnm86+Vnta57cWy/hl9u0/o/mHRp9kOGgN0MYAAAAAAAAAAAAAAAAAAAAAAAAAAAAAAAAAAAAAAAAAAAAAAd1+CL52JvZVx2qbpR3X4IvnYm9lXHapvgdaPo3SfRLno/FDdUB5rZoAAwXvI6/3U/VFnYL3kdf7qfqisbSX6tuTUuZL1MrFbcmpcyXqZUkgAAABo54VPnkxL1W1/KldRO3fCp88mJeq2v5UrqJ6Z6ufSOjf66f2hg1+KQB9pxAAAAAAAAAAAAAAAAAAAAAAAAAAAAAAAAAAAAAAAAAAAAAAdg+D/548l/W5vy52/7QDwf/ADx5L+tzflzt/wBpP4mfUtF6P+qmVoPCANcO4AASYV9H0ebHrirSYV9H0ebHriu5N6sBFAAGo3hn/wAYZP8Asyf82Zty1G8M/wDjDJ/2ZP8AmzP2nUD65o/wq/aXVpvA14Ab/YgAAAAAAAAAAAAAAAAAAAAAAAAAAAAAAAAAAAAAAAAAAAAAA+tkh/FmCe0bb82V8l9bJD+LME9o235sro6T/hr/AAn9lja9KgHlNngAAAJMP+bcesVOtWkw/wCbcesVOtWtW1I2ACKAA65zzZ4KeaHD8Nv6mT82KwxGtPR4Mt1xPA4MsI6dPAm0/L/06q8de1+zmr/dYfpLPDS/hzJr12v+XBqc3B1S6q6p1pqrR9J6VosVczVecVUbKpiMomIY2k0lVNVobS+Ova/ZzV/usP0jx17X7Oav91h+k1aH6XuLqHgfqr/s4drX5tpfHXtfs5q/3WH6R469r9nNX+6w/SatB3F1DwP1V/2O1r820vjr2v2c1f7rD9I8de1+zmr/AHWH6TVoO4uoeB+qv+x2tfm2l8de1+zmr/dYfpHjr2v2c1f7rD9Jq0HcXUPA/VX/AGO1r820vjr2v2c1f7rD9I8de1+zmr/dYfpNWg7i6h4H6q/7Ha1+baXx17X7Oav91h+keOva/ZzV/usP0mrQdxdQ8D9Vf9jta/NtL469r9nNX+6w/SPHXtfs5q/3WH6TVoO4uoeB+qv+x2tfm2l8de1+zmr/AHWH6R469r9nNX+6w/SatB3F1DwP1V/2O1r820vjr2v2c1f7rD9I8de1+zmr/dYfpNWg7i6h4H6q/wCx2tfm2l8de1+zmr/dYfpHjr2v2c1f7rD9Jq0HcXUPA/VX/Y7WvzbS+Ova/ZzV/usP0jx17X7Oav8AdYfpNWg7i6h4H6q/7Ha1+baXx17X7Oav91h+keOva/ZzV/usP0mrQdxdQ8D9Vf8AY7WvzbS+Ova/ZzV/usP0jx17X7Oav91h+k1aDuLqHgfqr/sdrX5tpfHXtfs5q/3WH6R469r9nNX+6w/SatB3F1DwP1V/2O1r820vjr2v2c1f7rD9I8de1+zmr/dYfpNWg7i6h4H6q/7Ha1+baXx17X7Oav8AdYfpHjr2v2c1f7rD9Jq0HcXUPA/VX/Y7WvzbS+Ova/ZzV/usP0jx17X7Oav91h+k1aDuLqHgfqr/ALHa1+baXx17X7Oav91h+keOva/ZzV/usP0mrQdxdQ8D9Vf9jta/NtL469r9nNX+6w/SPHXtfs5q/wB1h+k1aDuLqHgfqr/sdrX5tpfHXtfs5q/3WH6R469r9nNX+6w/SatB3F1DwP1V/wBjta/NtL469r9nNX+6w/SPHXtfs5q/3WH6TVoO4uoeB+qv+x2tfm2l8de1+zmr/dYfpHjr2v2c1f7rD9Jq0HcXUPA/VX/Y7WvzbS+Ova/ZzV/usP0jx17X7Oav91h+k1aDuLqHgfqr/sdrX5tpfHXtfs5q/wB1h+keOva/ZzV/usP0mrQdxdQ8D9Vf9jta/NtL469r9nNX+6w/SbI4Xe6zwyzxHiuL+F0KdfgcLTweFLCOjT/PRpeZL0syW/hjCPULf8uV+A696g1fqXR6CroOjwzVNV86p2WttmfN3aKuar3fUAa5dwAAktuXXnOk7KtJbcuvOdJ2VjZKSrARQAAAAAAAAAAAAAEmKchn50nagrSYpyGfnSdqCtdybwBFAAHnjnm86+Vnta57cXoc88c83nXys9rXPbi2X8Mvt2n9H8w6NPshw0BuhjAAAAAAAAAAAAAAAAAAAAAAAAAAAAAAAAAAAAAAAAAAAAAADuvwRfOxN7KuO1TdKO6/BF87E3sq47VN8DrR9G6T6Jc9H4obqgPNbNAAGC95HX+6n6os7Be8jr/dT9UVjaS/VtyalzJeplYrbk1LmS9TKkkAAAANHPCp88mJeq2v5UrqJ274VPnkxL1W1/KldRPTPVz6R0b/AF0/tDBr8UgD7TiAAAAAAAAAAAAAAAAAAAAAAAAAAAAAAAAAAAAAAAAAAAAAA7B8H/zx5L+tzflzt/2gHg/+ePJf1ub8udv+0n8TPqWi9H/VTK0HhAGuHcAAJMK+j6PNj1xVpMK+j6PNj1xXcm9WAigADUbwz/4wyf8AZk/5szblqN4Z/wDGGT/syf8ANmftOoH1zR/hV+0urTeBrwA3+xAAAAAAAAAAAAAAAAAAAAAAAAAAAAAAAAAAAAAAAAAAAAAAB9bJD+LME9o235sr5L62SH8WYJ7RtvzZXR0n/DX+E/ssbXpUA8ps8AAABJh/zbj1ip1q0mH/ADbj1ip1q1q2pGwARQAGuHhpfw5k167X/Lg1ObY+Gl/DmTXrtf8ALg1OegeoX0LRfjV/9pYel8cgD9k6wAAAAAAAAAAAAAAAAAAAAAAAAAAAAAAAAAAAAAAAAAAAAAB6WZLfwxhHqFv+XK803pZkt/DGEeoW/wCXK1X8UP8AF0b8av2pd+g2y+oA1AyQABJbcuvOdJ2VaS25dec6TsrGyUlWAigAAAAAAAAAAAAAJMU5DPzpO1BWkxTkM/Ok7UFa7k3gCKAAPPHPN518rPa1z24vQ55455vOvlZ7Wue3Fsv4ZfbtP6P5h0afZDhoDdDGAAAAAAAAAAAAAAAAAAAAAAAAAAAAAAAAAAAAAAAAAAAAAAHdfgi+dib2Vcdqm6Ud1+CL52JvZVx2qb4HWj6N0n0S56PxQ3VAea2aAAMF7yOv91P1RZ2C95HX+6n6orG0l+rbk1LmS9TKxW3JqXMl6mVJIAAAAaOeFT55MS9VtfypXUTt3wqfPJiXqtr+VK6iemern0jo3+un9oYNfikAfacQAAAAAAAAAAAAAAAAAAAAAAAAAAAAAAAAAAAAAAAAAAAAAHYPg/8AnjyX9bm/Lnb/ALQDwf8Azx5L+tzflzt/2k/iZ9S0Xo/6qZWg8IA1w7gABJhX0fR5seuKtJhX0fR5seuK7k3qwEUAAajeGf8Axhk/7Mn/ADZm3LUbwz/4wyf9mT/mzP2nUD65o/wq/aXVpvA14Ab/AGIAAAAAAAAAAAAAAAAAAAAAAAAAAAAAAAAAAAAAAAAAAAAAAPrZIfxZgntG2/NlfJfWyQ/izBPaNt+bK6Ok/wCGv8J/ZY2vSoB5TZ4AAACTD/m3HrFTrVpMP+bcesVOtWtW1I2ACKAA1w8NL+HMmvXa/wCXBqc2x8NL+HMmvXa/5cGpz0D1C+haL8av/tLD0vjkAfsnWAAAAAAAAAAAAAAAAAAAAAAAAAAAAAAAAAAAAAAAAAAAAAAPSzJb+GMI9Qt/y5Xmm9LMlv4Ywj1C3/Llar+KH+Lo341ftS79Btl9QBqBkgACS25dec6Tsq0lty6850nZWNkpKsBFAAAAAAAAAAAAB8XKvKvDskMOp399Rubmrc3FO0tLS1khPXurieP7lKnCMYS6Y6Ix0zRhLCEIxjGEIRiwZJ5aWWVdTEbKGGYhhWJYRWloX2H38lOFahGaXhSTaac89OaWaXywmknmh8sPJGEYQWH1sU5DPzpO1BWkxTkM/Ok7UFa7k3gCKAAPPHPN518rPa1z24vQ55455vOvlZ7Wue3Fsv4ZfbtP6P5h0afZDhoDdDGAAAAAAAAAAAAAAAAAAAAAAAAAAAAAAAAAAAAAAAAAAAAAAHdfgi+dib2Vcdqm6Ud1+CL52JvZVx2qb4HWj6N0n0S56PxQ3VAea2aAAMF7yOv91P1RZ2C95HX+6n6orG0l+rbk1LmS9TKxW3JqXMl6mVJIAAAAaOeFT55MS9VtfypXUTt3wqfPJiXqtr+VK6iemern0jo3+un9oYNfikAfacQAAAAAAAAAAAAAAAAAAAAAAAAAAAAAAAAAAAAAAAAAAAAAHYPg/wDnjyX9bm/Lnb/tAPB/88eS/rc35c7f9pP4mfUtF6P+qmVoPCANcO4AASYV9H0ebHrirSYV9H0ebHriu5N6sBFAAGo3hn/xhk/7Mn/NmbctRvDP/jDJ/wBmT/mzP2nUD65o/wAKv2l1abwNeAG/2IAAAAAAAAAAAAAAAAAAAAAAAAAAAAAAAAAAAAAAAAAAAAAAPrZIfxZgntG2/NlfJfWyQ/izBPaNt+bK6Ok/4a/wn9lja9KgHlNngAAAJMP+bcesVOtWkw/5tx6xU61a1bUjYAIoADXDw0v4cya9dr/lwanNsfDS/hzJr12v+XBqc9A9QvoWi/Gr/wC0sPS+OQB+ydYAAAAAAAAAAAAAAAAAAAAAAAAAAAAAAAAAAAAAAAAAAAAAA9LMlv4Ywj1C3/Lleab0syW/hjCPULf8uVqv4of4ujfjV+1Lv0G2X1AGoGSAAJLbl15zpOyrSW3LrznSdlY2SkqwEUAAAAAAAAAAAB1pnjmhhmJZD5XXsIy4TgWPcbiVaMIxktqVShVpQrT/AP2ySzzy6Zo+SGnTGMIP5m9r2uUmczLLLjA7indYJdW2HYda3tCeE1C8q0YVZqs1OaHknhLGpLJwoRjDTCMNPkjo7MFvlYcWzm5S18kMir/KG1wuGI1rae2kkto14UeMjUr06fz4wjo0cPT8n8nyf2uzvfY9Z/5NS/Scsyjyew3KrB62B4tLUmta89KeeFOfgzaadSWpL5edJB9NbxayWcA/a7O99j1n/k1L9I/a7O99j1n/AJNS/Sc/C8eRZwD9rs732PWf+TUv0j9rs732PWf+TUv0nPwvHkWcA/a7O99j1n/k1L9Jrvln4O2d/K7KzFsp/wBnbO01pd1LriNY0qnF8ObTweF5NOj+uiDccfT1XrrpmpdJVpehVYZqi05ROX/zdKqIq2tH/FTzv+ibPfaXePFTzv8Aomz32l3m8A+53817xY9tPJw7Glo/4qed/wBE2e+0u8eKnnf9E2e+0u83gDv5r3ix7aeR2NLR/wAVPO/6Js99pd48VPO/6Js99pd5vAHfzXvFj208jsaWj/ip53/RNnvtLvHip53/AETZ77S7zeAO/mveLHtp5HY0tH/FTzv+ibPfaXePFTzv+ibPfaXebwB3817xY9tPI7Glo/4qed/0TZ77S7x4qed/0TZ77S7zeAO/mveLHtp5HY0tH/FTzv8Aomz32l3jxU87/omz32l3m8Ad/Ne8WPbTyOxpaP8Aip53/RNnvtLvHip53/RNnvtLvN4A7+a94se2nkdjS0f8VPO/6Js99pd48VPO/wCibPfaXebwB3817xY9tPI7Glo/4qed/wBE2e+0u8eKnnf9E2e+0u83gDv5r3ix7aeR2NLR/wAVPO/6Js99pd48VPO/6Js99pd5ujjeP4Dk1YxxPKPG7DCrOE0JI3F7cyUKUJo/JDhTxhDTH+mllwvFcLxuwo4rguJWt/ZXEIzUbm1rS1aVSGnRplnljGEYaYRh5I/yO/mvuLHtp5HY0NKfFTzv+ibPfaXePFTzv+ibPfaXebwB3817xY9tPI7Glo/4qed/0TZ77S7x4qed/wBE2e+0u83gfOwfKDCMf+Hapu+P1beVcPuv+OaXi7ino4cn70IadGmHlhph/SJ3817xY9tPI7Glph4qed/0TZ77S7x4qed/0TZ77S7zeAO/mveLHtp5HY0tH/FTzv8Aomz32l3jxU87/omz32l3m8Ad/Ne8WPbTyOxpaP8Aip53/RNnvtLvHip53/RNnvtLvN4A7+a94se2nkdjS0f8VPO/6Js99pd48VPO/wCibPfaXebwB3817xY9tPI7Glo/4qed/wBE2e+0u8eKnnf9E2e+0u83gDv5r3ix7aeR2NLR/wAVPO/6Js99pd48VPO/6Js99pd5vAHfzXvFj208jsaWj/ip53/RNnvtLvHip53/AETZ77S7zeAO/mveLHtp5HY0tH/FTzv+ibPfaXePFTzv+ibPfaXebwB3817xY9tPI7Glo/4qed/0TZ77S7x4qed/0TZ77S7zeAO/mveLHtp5HY0tH/FTzv8Aomz32l3jxU87/omz32l3m8Ad/Ne8WPbTyOxpaP8Aip53/RNnvtLvHip53/RNnvtLvN4A7+a94se2nkdjS0f8VPO/6Js99pd5zbNDmdzv5q8rI5UfshZ4pptaltxGtqVH50ZY8LhaJvk4PyaP5tqhj9L65a46boKuj6fSRNFUWmMNMZf/ABF1jRUxN4cA/a7O99j1n/k1L9I/a7O99j1n/k1L9Jz8fmLx5OdnAP2uzvfY9Z/5NS/SP2uzvfY9Z/5NS/Sc/C8eRZwD9rs732PWf+TUv0kGP5e51cJwLEsVvc0FrLb2dpWuKs0MpaUYwkkkjNNGEOK8vkhF2cjxfC7THMJvcFv4TRtsQt6lrWhLNojGnPLGWbRH+UdEYkTHkWcCwrLjOxfYXZ31tmftJqVxb06tOMcpaUIxlmlhGHk4r+kVX7XZ3vses/8AJqX6Tm+H2VDDbC2w61hNCja0ZKFOE0dMeDLLCENMf/xBQXjyLOAftdne+x6z/wAmpfpH7XZ3vses/wDJqX6Tn4XjyLOAftdne+x6z/yal+kftdne+x6z/wAmpfpOfhePIs1Ozq5k87+c3LK5yt/ZOzw34RSpU/g+taVbg8CSEunhfu6dOj+jiHip53/RNnvtLvN4B+o6N101z0PQ0dH0OliKaYiIjDTsjZthwnRUzN5aP+Knnf8ARNnvtLvHip53/RNnvtLvN4B39/Ne8WPbTyTsaWj/AIqed/0TZ77S7x4qed/0TZ77S7zeAO/mveLHtp5HY0tH/FTzv+ibPfaXePFTzv8Aomz32l3m8Ad/Ne8WPbTyOxpaP+Knnf8ARNnvtLvHip53/RNnvtLvN4A7+a94se2nkdjS0f8AFTzv+ibPfaXePFTzv+ibPfaXebwB3817xY9tPI7Glo/4qed/0TZ77S7x4qed/wBE2e+0u83gDv5r3ix7aeR2NLR/xU87/omz32l3jxU87/omz32l3m8Ad/Ne8WPbTyOxpaP+Knnf9E2e+0u8eKnnf9E2e+0u83gDv5r3ix7aeR2NLR/xU87/AKJs99pd48VPO/6Js99pd5vAHfzXvFj208jsaWj/AIqed/0TZ77S7x4qed/0TZ77S7zeB8zHsqMmslbane5T5RYZg9vVn4unVv7unbyTz6Ix4MJp4whGOiEY6P8Ao7+a+4se2nkdjQ0y8VPO/wCibPfaXePFTzv+ibPfaXebtWd7Z4jaUb/D7ujdWtxJLVo16NSE9OpJGGmE0s0PJGEYeWEYMx3817xY9tPI7Glo/wCKnnf9E2e+0u8eKnnf9E2e+0u83gDv5r3ix7aeR2NLR/xU87/omz32l3jxU87/AKJs99pd5vA+dieUGEYPeYbYYjd8TXxe4ja2cnFzTcbVhJNPGXTCEYS/uyTR0x0Q8n9Tv5r3ix7aeR2NDTDxU87/AKJs99pd48VPO/6Js99pd5vAHfzXvFj208jsaWj/AIqed/0TZ77S7x4qed/0TZ77S7zeAO/mveLHtp5HY0tH/FTzv+ibPfaXePFTzv8Aomz32l3m8Ad/Ne8WPbTyOxpaP+Knnf8ARNnvtLvHip53/RNnvtLvN4A7+a94se2nkdjS0f8AFTzv+ibPfaXePFTzv+ibPfaXebwB3817xY9tPI7Glo/4qed/0TZ77S7x4qed/wBE2e+0u83gDv5r3ix7aeR2NLR/xU87/omz32l3jxU87/omz32l3m8Ad/Ne8WPbTyOxpaP+Knnf9E2e+0u8eKnnf9E2e+0u83gDv5r3ix7aeR2NLR/xU87/AKJs99pd48VPO/6Js99pd5vAHfzXvFj208jsaWj/AIqed/0TZ77S7x4qed/0TZ77S7zeAO/mveLHtp5HY0tH/FTzv+ibPfaXePFTzv8Aomz32l3m8Ad/Ne8WPbTyOxpagZv8wGd/IXLLC8rf2as73VtaNX4PrKlT4zTLGXRwv3tHy/0i2A/a7O99j1n/AJNS/Sc/Hwtaa56XrnSxpum1Yqoi0ZRGV77rebnTRFOUOAftdne+x6z/AMmpfpH7XZ3vses/8mpfpOfj5t48ls4B+12d77HrP/JqX6R+12d77HrP/JqX6Tn4XjyLOAftdne+x6z/AMmpfpPjZHZyM5+UWTNhjWF5orae1uqcZ6U02UlOWMYcKMPkjR8nlhF2w+Zk1k9huSmB2mT2ES1JbOykjJShUn4U0IRjGPlj/PyxiYotsLOJ/tdne+x6z/yal+kftdne+x6z/wAmpfpOfhePIs4B+12d77HrP/JqX6R+12d77HrP/JqX6Tn4XjyLOAftdne+x6z/AMmpfpOos9Ga/O/nexjD8WhkTZ4T8Bto2/F64pV+HpnjNp06JdHy/Joi2cGbq7WXSNVaeOk9EnDXF87X2/8Aibwk0xVFpaP+Knnf9E2e+0u8eKnnf9E2e+0u83gH6Lv5r3ix7aeTh2NLR/xU87/omz32l3jxU87/AKJs99pd5vAHfzXvFj208jsaWj/ip53/AETZ77S7x4qed/0TZ77S7zeAO/mveLHtp5HY0tH/ABU87/omz32l3jxVM8Homz32l3m8Ad/Ne8WPbTyOxpaP+Kpng9EWe+0u8eKpng9EWe+0u83gDv5r3ix7aeR2NLR/xVM8Hoiz32l3jxVM8Hoiz32l3m8Ad/Ne8WPbTyOxpaP+Kpng9EWe+0u8eKpng9EWe+0u83gDv5r3ix7aeR2NLR/xVM8Hoiz32l3jxVM8Hoiz32l3m8Ad/Ne8WPbTyOxpaP8AiqZ4PRFnvtLvHiqZ4PRFnvtLvN4A7+a94se2nkdjS0f8VTPB6Is99pd48VTPB6Is99pd5vAHfzXvFj208jsaWj/iqZ4PRFnvtLvHiqZ4PRFnvtLvNxcfy4yKyUrUrbKnLDBMHq15Yz0qeIYhSt5qksI6IxlhPNCMYaf5wfnD8uMk8WxmjgGFY5b3t5c4fDFaMLfTUp1bSM/AhVlqywjTmhwvJohNp/60HfzX3Fj208jsaGnniqZ4PRFnvtLvHiqZ4PRFnvtLvN4A7+a94se2nkdjS0f8VTPB6Is99pd48VTPB6Is99pd5vA+Jh2XGReMYpXwPCMrsFvsStYTxr2dtf0qtelwI6JuFTlmjNDRHyR0w8kTv5r7ix7aeR2NDTrxVM8Hoiz32l3jxVM8Hoiz32l3m52TuUWDZWYNbZQZP3nwrD7uE0aNbi55OFCWaMsf3Z4Qmh5ZYw8sP5PpHfzXvFj208jsaWj/AIqmeD0RZ77S7x4qmeD0RZ77S7zeAO/mveLHtp5HY0tH/FUzweiLPfaXePFUzweiLPfaXebwB3817xY9tPI7Glo/4qmeD0RZ77S7x4qmeD0RZ77S7zeAO/mveLHtp5HY0tH/ABVM8Hoiz32l3jxVM8Hoiz32l3m8Ad/Ne8WPbTyOxpaP+Kpng9EWe+0u8eKpng9EWe+0u83gDv5r3ix7aeR2NLR/xVM8Hoiz32l3jxVM8Hoiz32l3m8Ad/Ne8WPbTyOxpaP+Kpng9EWe+0u8eKpng9EWe+0u83gDv5r3ix7aeR2NLR/xVM8Hoiz32l3jxVM8Hoiz32l3m8Ad/Ne8WPbTyOxpaP8AiqZ4PRFnvtLvHiqZ4PRFnvtLvN4A7+a94se2nkdjS0f8VTPB6Is99pd48VTPB6Is99pd5vAHfzXvFj208jsaWj/iqZ4PRFnvtLvK8H8GPPBhWLWWKajs6vwO5p3HF/D6UvD4E0JtGnTHRp0fLobqjjV1615XTNNWli0//rTyOxpdf/tdne+x20/yal+kftdne+x20/yal+k7AH5K8eTss6//AGuzvfY7af5NS/SP2uzvfY7af5NS/SdgBePIs6//AGuzvfY7af5NS/SP2uzvfY7af5NS/SdgBePIs6myZzkZz8bp4lPh+aG2nhZYnc2VbhZSU5dFWnNonhDTS8sNP832f2uzvfY7af5NS/SctwLJ7DcnZL6nhstSWGIX1fEa3Dn4WmtVm4U8Yf0hp/k+mTVEzsLOv/2uzvfY7af5NS/SP2uzvfY7af5NS/SdgBePIs6//a7O99jtp/k1L9I/a7O99jtp/k1L9J2AF48izXjPVkZnfzv4dhmHwzfWeE6urz1uHrulX4fClhDRo4Muj5P+3U3iqZ4PRFnvtLvN4B+i1f1s1rqvo8dF6LpIpoi9owxO2bznMTLhOjpqm8tH/FUzweiLPfaXePFUzweiLPfaXebwDN7+a94se2nknY0NH/FUzweiLPfaXePFUzweiLPfaXebwB3817xY9tPI7Gho/wCKpng9EWe+0u8eKpng9EWe+0u83gDv5r3ix7aeR2NDR/xVM8Hoiz32l3jxVM8Hoiz32l3m8Ad/Ne8WPbTyOxoaP+Kpng9EWe+0u8eKpng9EWe+0u83gDv5r3ix7aeR2NDR/wAVTPB6Is99pd48VTPB6Is99pd5vAHfzXvFj208jsaGj/iqZ4PRFnvtLvHiqZ4PRFnvtLvN4A7+a94se2nkdjQ0f8VTPB6Is99pd48VTPB6Is99pd5vAHfzXvFj208jsaGj/iqZ4PRFnvtLvHiqZ4PRFnvtLvN4A7+a94se2nkdjQ0f8VTPB6Is99pd48VTPB6Is99pd5vA+fjmUOAZMWWsspMcw/CbSM8Kfwi+uZKFPhx06JeFPGENMdEfJ/0d/NfcWPbTyOxoaX+Kpng9EWe+0u8eKpng9EWe+0u83Xw3E8Nxmxo4pg+IW19Z3MvDo3FtVlq0qkv9ZZpYxhGH/cIqTv5r3ix7aeR2NDR/xVM8Hoiz32l3jxVM8Hoiz32l3m8Ad/Ne8WPbTyOxoaP+Kpng9EWe+0u8eKpng9EWe+0u83fmmhLCM00YQhCGmMY/ycdwnOPm8x/EZMIwLLzJ3Er6pwuBa2mKUK1abgw0x0SSzRjHRCEYx8n8jv5r7ix7aeR2VDULxVM8Hoiz32l3jxVM8Hoiz32l3m8Ad/Ne8WPbTyOxoaP+Kpng9EWe+0u8eKpng9EWe+0u83gDv5r3ix7aeR2NDR/xVM8Hoiz32l3jxVM8Hoiz32l3m8Ad/Ne8WPbTyOxoaP8AiqZ4PRFnvtLvHiqZ4PRFnvtLvN4A7+a94se2nkdjQ0f8VTPB6Is99pd48VTPB6Is99pd5vAHfzXvFj208jsaGj/iqZ4PRFnvtLvHiqZ4PRFnvtLvN4A7+a94se2nkdjS0f8AFUzweiLPfaXePFUzweiLPfaXebwB3817xY9tPI7Glo/4qmeD0RZ77S7x4qmeD0RZ77S7zeAO/mveLHtp5HY0tH/FUzweiLPfaXePFUzweiLPfaXebwB3817xY9tPI7Glo/4qmeD0RZ77S7x4qmeD0RZ77S7zeAO/mveLHtp5HY0tH/FUzweiLPfaXePFUzweiLPfaXebwB3817xY9tPI7Glo/wCKpng9EWe+0u82WwrKHO9hmGWeHfFDaVPgtCnQ4f7S0ocLgywhp0cV5NOh2UPk616w9P11FNPTaoqim9sojbt2W8nKmiKdjr/9rs732O2n+TUv0j9rs732O2n+TUv0nYA+NePJys6//a7O99jtp/k1L9I/a7O99jtp/k1L9J2AF48izr/9rs732O2n+TUv0lOb/LDHcpMdylwrKHJWTA7vB6trJNJJiEt1CpxlHhw/elklhDRDg/1+X/pzd8zD8nsNwzGMWxy1lqQusZnoz3UZp9MsY0qcKcmiH8v3YQLxYs+mA4qAAAAAAAAAAAAAAAAAAAAAAAAAAAAAAAAAAAAAAAAAA4DnIyYyqu8byey6yOtsOxLEMmvhX/0q/qRpSXVOtJCE3FVoQmhSrQ4EISzRljLonmhGMIadPXWWeLUMvJ8hb/BbnFclrqjltHD8SsKdG04y1xCWlVjUqRmmp1Jak8P5TaYyTSz6Yyxj83urKHJHA8p5rerikl7Tr2vChRuLHELiyryyzaOFJxtvPJPGWPBljGWMeDGMssdGmEHz7jNlkTc4DQybnwipJZ213DEKU9K8r0rmF1CMY8f8IknhWjVjGMdNSM/CjpjpjFyiYhLOtM5+cjKTBKWP4nkZjmUl9+yElGW9jSw/DoYZLVl4M09K5nr8CtUqTQj+98GjCEkJ5IQl4UI6fo3GN5e5TZXZc2GF5eXWB2GA4ZY3lhStsPtas8K1W2mqR4c1anPwqemGmMuiE2nRonlhphHluL5mc3WOzX0cWwa6uKeJwl+G0I4pdy0LmeWSEktSpShVhJNVhCWX/kjLw9MIR4WmGl9y1yOycsr3FMQtcO4FxjVCjbX0/HVI8bTpSRp05dEZtEuiWMYaZdEY/wA9MS8GbrbJrLfK/OXe5L4Ra5QT5OS3eS1HKHEa9hQoVLitVqTcXLSp/CKdSSSnCMJpox4EZvLLCEYeXT8XJDKO5ybyWyisLjKPEK2M4ll1fWFtVwaxoVby+rQ4EZoUpKumhTm0Sxmmmqf8csITfJ5NHZ9xmpyFr2ODWEmFXNrLk/Q+C4bWssRurW5t6MZeDGnCvSqS1YyxhCGmWM0YR0QjHyvxJmhzeUcJlwS0wCaztaeITYrS+B3txb1aN3NLwZqlOrTnlqU4xh5IwlmhCMIx8nlit4LS6sq5zs49PJPHbCTFLq0xnCMsMPwaldYlaWc9x8GuJ6MeDXkt4zUJpoQqRl00+Dpho+bNpd8YRY3WG4fSs73GbvFa0mnhXd3JRlq1NMYx8sKMkknk+SGiWHkh5dMfK43a5o83tlaXNjb4BGFK8xChitxwryvNNVvKMZY06000Z4zRm0ySxjGMf3o6YzcKMYxjnu82GQ17f3OJ3WB8O5u8TtsYrT/Ca0OFeW8vBo1NEJ9EODDycGH7sf5wikzEjlI+Vk9kxgeSlrc2eAWPwWjd3da+rS8bPPwq9WbhVJ9M8Yxhpj5dEPJD+UIPquKgAAAAAAAAAAAAAAAAAAAAAAAAAAAAAAAAAAAAAAAAAAAAAAAAAAADrrLvJ3LOxyzw/OXkXhWH49XsMNrYZXwe7uIW1SenPPCfjLatGEZZKmmEITQnhCWaWGjhQjCDsV8HH8icAyku6V/iEuI0LqlT4mFfD8UurCrNT06eBPPb1JIzywjpjCE0YwhGMYw0aYrE2HWF9nSvsobjJjBM2uEY1YWmL2+IX15Tw23w+niFCpQrQkqUYS3k8LeWPGzzRqR0Txj/AOPyxmUWWU+dmrNkzkNlFWnyfxPG7/EJZsUq0rSpeT2FtLLPTmlkpzVLaW4qQm4M3kmlhwZowk8sIQ55d5sch7zDMMwnUfwWjgsZpsPqWNzWtLi2jNCMJ4yV6M8tWEZ9MeH+9+/GOmbTFkvM3WSGIYLa4DdYZWmt7Kv8Lt60t7XluqdxpjGNaFzLPCtxkdMdM/D4U2mOmMdMVvCWcaxi8yvpZWZPZtLXLW6ofC7K8xK6xmNra/Dq1OlPTlkoySxpRoQm01dM03FfNlhohCMYxcVylzgZwMBwbKnALXKGFbEcnsoMIsLXGa1lSmmrULypSjGStTlllpzTySzxljGSEmmEZYwhLHyuzbvNvkhfYdZYbdWV5Nq6rPXtbuGJXUt9SqT6eHNC7hUhX0zQjomjw/LDRCOmEIQf2GbfIvUX7NzYNGexmvJMRqQnua01WtdSVIVJa1WtGfjKs/ClljGM80YxhCEI6YeQvBZ19juXmV2bTG8rMNv8fq5S0cPyUhlBZzX9vQozUa8tWalGnGNvTpwmpxjwY+WHChojDhR06WLHMKyow3K/NdWygy+r47NeYrUnq0a9rbUpZKvwKtGM1vxNOSaFP96MIwnjUj5ZP3oeXhdqXWSGTd9jNxj97hVK4vbvD44VXmqzTTyVLSM0Zo0pqcY8CMIxjHT5NP8ALTo8j4mFZoM3+DXuGYjZYRdT3GCzcLDZ7nE7u5+Bw4EZOBShVqzQpycGbRwJdEvkl8mmWXQvBZzMfKxrJjA8obrC7zGLH4RWwa7hfWM3GzycVXhLGWE+iWMITeSaMNE2mHl+R8vB82OQ+AV8HucJwTiKmA/C9XzfCa03E/CY6a3zp48LhRj/AOWnR/LQ4q5SAAAAAAAAAAAAAAAAAAAAAAAAAAAAAAAAAAAAAAAAAAAAAAAAAAAAADqPKuvlHb5/8HnyZwrDb+6jkpdQmp3+IVLOnCT4VS0xhPJRqxjHTo8nBh8sfL5NEc2VeW2WOF5XYjhMLujZy2+Qd3jMbajCSvTpX8lSMITy1J6cs08IfJCEYQhH5Yyuw6mTmC1Mo6WVk9npxWhZz2FO44yfyUJp4TzScHTwfLNLCOnRp8nyp8TyMyaxjE7jGcRw3jry6wypg9Wpx1SXhWc83Cnp6ITQhDTGPzoQ4X/bleEdYTYnnZpZtMmsqaGPY5jNXFpLW9xqfCsPsZruztpqEZo/A6E9PRPGM8ZITQnhVm0aeBLD5IfOyiqxyxyozT4tgecbGK9C5vMSoU72nZW1Grw6dCrCapNTq2/7tWPB4E8Iywl8kYyySRi7bu8hcm7zBsOwCNC9trTCZJKVlGyxG5ta1GSWTgQlhWo1JakYcHyRhGaOnRDTp0JrjNjkTcYPheBQwipb2uDVo3NjNaXle2r0KsYTQmnhWpTy1YzTcObhRjNGM0Zoxm0xiXgs+NnzvK1lm+mpxvZ7ayu8RsLLEriWaMsZLKrcSSV4xml0RlhGSaMsYw+SE0fkcxkwPBLXD7SytcIsqdthksI2NKShLCS20SRlhGnDRok0SxjDTDR5Ixh/NVd2Nnf2dXDr+1pXVrXpxpVqNeSFSSpJGGiMs0s2mE0Iw8kYR+Vx3Bc2eR+AXNvcYda4hGFnCMLWhc4td3Nta+SMsOJoVas1OlGEsYywjJLCMssYwhohGME3DqTN5lNc2uazIfJXAsTyhlxi+oXtzLaYBaWdS6noyXFSEak9S9/9PSpQjHRHhaJppppYSx8kYRzYbnFzk45kXk1lBd1sctsMpXF/Z5QYlgeH2lxfU6lGtxNKpNQmlrScXGEJp6kaMk8YRl/d0S/L2bHNFkDCywuwt8JurSng1KtQs57PE7u3qyUqs/DqU5qlOpLPPJNN5YyzRjD/AKfmnmgyAtsJt8Dw/CrzDrK2jXjTpYfit3aeStPw6kkZqNWWaaSM3l4EYxlh/KEHLFBaXDMp8vMoLO7wfKSplPi9rkLXwijc08ewfCaNzRqXMeFNNNe0p6dStRoxllk0cXLLojPGE08sdGjuSnPLVpy1JJ4TyzywmhND5Iwj/ODiuIZrMhsTp0La4werStLe3p2kLK1vri2tKtGnGPAp1belUlpVpYaYw0VJZoaI6Pk8jlUkklOSWnTkhLLLCEJZYQ0QhCH8oOMzA/QCKAAAAAAAAAAAAAAAAAAAAAAAAAAAAAAAAAAAAAAAAAAAAAAAAAAOv84uTOVtTKLAs4GRlnh2LX2T1G7pTYTf1Y0YXNOtLLpjRraJoUq2mSEsIzQ4MYTzQjGEHYD4mUOR+B5T1KFxicl9TuLaE0tK4sMRubGtCSbRwpI1LepJPGSMYQjGWMYy6YQjo0wgsTaR17dZzsLxnBsPssl6eUOC43iWJ3dtXwjCbCznxH4TQj/6mEZ6/CtZJYTTSzTVZ4xhNCaGiPCi45hecfOHjmFZNYT+0FxhmIV8s73Ju/u6llaT3FShSpVZ4Rmlk4dGWrCEJf3pNMnCl06Iy6ZY9p181eQ1exw+wkwm4tYYXUq1rWvZ4hc2t1JUqw0VZo3FKpLVnjPp0zxmnjGaPlm0x8r+4XmqyAwSnZ0sKyektpMPxOpjFtLJcVdFO8nkjJPUhCM3l0yxjDgx/d8unRpcrwlpdaYjjWdKzw7OLUlzk3H/AOgoxq2NTVtnGpfQjby3HAu/+LgxhCEeBDiZaUfLGMYx8mi/GsvcuspcqJcnsl7XKC2oUMAs8VnnwOTC5q89a54fB4esJ4S8VLCTRopyxmjGMdM0IaIR7LuMiMmLqjj9vXwzhU8p4aMVhx1SHwiHFQpfym/c/clhD9zR8mn5fKkxPNrkfitWwuK1hd21zhtrCxtrqwxK5sriW3ho0Upq1CpJPPJ+7CPBmmjDT5fljGKXgZckbrKu8yHsrjLnDaVhj01pNC+oUppJpZakNMNMOBNNL5YQhNohNGENOjT5HWmReH5N4j4LGHwyqloQsLbBa1zGtV0Qjb1JI1IyVZJvllnljojLNDywjo0O5bPDrHD8PpYXZW0lG0o04UadKSGiEskIaNEHEsLzM5vMHks7e1wq/rWmHzwq2tjeYxe3dnRnhGMZZpbetVmpQjLGMYyx4OmWPlhoj5SJgcEuMt8r73JnAsJssXyolyoo5M0cTxKhg9jYT8RPPThwat3Uv9FPRGaWOinTjLUjonj8mjRmyfzwY3b2+A5X5WXdKGCZRZIz4lToyUpZYUcQtpeMrSyxhDhRhUpzaYQjNH5kdH/fYuP5t8j8p8UjjGMYbXnuqlvC0rxo31xbyXNCEYxhSryUp5ZK0mmab92pCaH70YaNEYuJ5V5tLXGaOSebjCck6ltktgF5Qv6l5VuZZqUtGjLPCFrThGpGtNNNGaEJozS8HgRm/ejHyLExJm5jm/nymrZHYXdZYXPHYxdUIXN1DipacKU1SMZ4UoSywh8yE0JNMfLHg6Y6YxchBwUAAAAAAAAAAAAAAAAAAAAAAAAAAAAAAAAAAAAAAAAAAAAAAAAAAAAAAAAAAAAAAAAAAAAAAAAAAAAAAAAAAAAAAAAAAAAAAAAAAAAAAAAAAAAAAAAAAAAAAAAAAAAAAAAAAAAAAAAAAAAAAAAAAAAAAAAAAAAAAAAAAAAHVuWmV97b5y7TI3Fcua+ReFXOHS18PvKVC2hHE7uapGWejx11TqUpYyQ4GinCWE80amnTGENDBlTlHlJkznRyLwypUxfHZq+CYhCvZ4bJLShe15ZqGirNTnqS0ZNEIzR4U88IQ0xhCOmMIRuFLu2R1jiGcHJvKewyYxf4VlThM82VUmEzWdtPTo1Zb2SNSWNveSwmjLNR8mmaEs02n9yMNLNWz44LTpY3e0ckMp7nDcmr+rYYtf0bahGjazU5oQnqaI1oVKkkIR4UeLknjCWEYxhD5DDJd2QPg5VYzUtshsYyhwW7lhUpYTcXlpXlhCaGmFGaeSeEIwjCP8o+WGhwrNhnLxCrm8vsTzhX0lTFMnraS6v7iWlCn8It6tGFejVhJLLCXTNJNwNEsNHCkmhAsrtMdM5uc6+O22TOUeM5za9arfWuUGrbSwtraTjoValGlPTsqUskIcOaE880sJpo/wAtM00IQjGHM7bOnglK4xGyypwzEsl7vDLCbFKtDFIUYxns5fJNWknt6lWSaEI+SMsJuHCOj93yw0rSl3Mx1BjGcbFMbyrzeULfJ7KfJ+1xXFJ6ss17xVOnfW/wStNwZoUas8ZdEeBNwK0JJv5whpljo5HPniwCS4pV44NjMcDrYjDCpMfhSpfAY3MZ404S6OM47g8ZDi+M4ri+F/5aPKWku54AigAAAAAAAAAAAAAAAAAAAAAAAAAAAAAAAAAAAAAAAAAAAAAAAAAAAAAAAAAAAAAAAAAAAAAAAAAAAAAAAAAAAAAAAAAAAAAAAAAAAAAAAAAAAAAAAAAAAAAAAAAAAAAAAAAAAAAAAAAAAAAAAAAAAAAAAAAAAAAAAAAAAAAAAAAAAAAAAAAAAAAAAAAAAAAAAAAAAAAAAAAAAAAAAAAAAAAAAAAAAAAAAAAAAAAAAAAAAAAAAAAAAAAAAAAAAAAAAAAOIZc4XlTjdGvg9tktknlDg15RhLUtsZuqtvxdSEYx0xhChWlqw+bGHkkjLGX5Y6YRl+BkrmpxrJnG8iLqrjdHELbJfA7zC7irVjPLWqz1ZqUZOBLojDgSwkjL5ZtMIQl+XyuzhbjqOlmiykk4jTe4b/xZwJ8q4/8ALU5JHTok+Z/7vl+T5v8A/k4/krhWX+VOBZwck8CjgdHC8VyoxWyrX9zXqy3FnTnnlhV4FCWnNJWjwZoxl01KeiMfLphB34lscMw3DIV5cNw+2tIXNae5rwoUpafG1pvnVJuDCHCmjohpmj5YriSz5OK5MQnyCvMjMHmlpwmwephdrGtNHgy/8MackZowhGOj5NMdEYuC32ZjEb6+yMrTYnbUrXDcPtLDKO2ljGMuIyWvBqW8JdMvlhCtLHTGbRHgTRh/07aEiZhbOp62aTKOMuOX9pimH0sSnyuhlThHC4c9Kbg0pJIUa/7sIy8KEJ4RjLwuDphGHC0aGXHs12UOcW5xXEstauG4PXuMDr4HY0MMual5LRhWmlnnrz1KlOlwo6ZJIQkhJCEISx/ejGb93tMMUpZ1fNknnTx/HcjMRymjkxZ2+TF3NcXUljdV6017NG3npcZLw6MnFaIzf+3pm0wmj+/+7CE3y8kcyMuS97Jh9fILN9ilpb4hPdUMeurSEcTlozVOMhJNS4iMJqksYxkhV4+GiEJZuDGMODHuQMUlgBF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/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Sub-category profit analysis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Profit Performance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Sub-categories show varied financial outcomes, with some generating significant profits and others incurring losses.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Loss-Making Sub-Categories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Bookcases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Supplies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have negative profits.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Magnitude of Losses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incur the largest loss at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-17725.48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followed by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Bookcases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Supplies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1560" y="914400"/>
            <a:ext cx="10076688" cy="1572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Contents</a:t>
            </a:r>
            <a:endParaRPr lang="en-US" sz="9600" dirty="0"/>
          </a:p>
        </p:txBody>
      </p:sp>
      <p:graphicFrame>
        <p:nvGraphicFramePr>
          <p:cNvPr id="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1713464" y="813816"/>
          <a:ext cx="11558016" cy="2468880"/>
        </p:xfrm>
        <a:graphic>
          <a:graphicData uri="http://schemas.openxmlformats.org/drawingml/2006/table">
            <a:tbl>
              <a:tblPr/>
              <a:tblGrid>
                <a:gridCol w="9436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1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3444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About the dataset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86899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Part 1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Relevant inquiries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86899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Part 2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QACAwEBAQAAAAAAAAAAAAQHCAIFBgkDAf/EAFwQAQAABAECEAkIBwYGAgEBCQABAgMEBQYRBxITFCE0NVRVc3STlLGy0QgVGDIzN3Kz0iIxUnWRkrTUNkFRVoPC0xYjV2FxlRckQlOBxGKlwyVDwURjofB2hPH/xAAcAQEBAAIDAQEAAAAAAAAAAAAAAQIEAwYIBwX/xABIEQEAAQIBCAYHBQYEBgMAAwAAAQIRMQMEBRIhMkFRBhM1cXKyBxY0VJGx0Rdhc5LBFVJTgsLSIiVi4RQkM0KBojZDoUTi8f/aAAwDAQACEQMRAD8A+q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FatSt6U9evVkp0qcsZ5555oQlllhDPGMYx+aEIPB1dHvQeo1JqU+XuHRjJGMIxl080P/EYS5o/+EXhJ3Fe20E8palvVmpzRktqcYyxzRjLNdUpZof6RljGEf8otC30Doj0PzfpBmtedZxlKqbVasRTbhETebxPNw5TKTRNob/8A/H/Qc/fyw+7U+E/4/wCg5+/lh92p8LQAds+zPRv8Wv8A9f7XH188n0lyXy0yUy1tat5krj1piVKhNCSrGjPnmpxj82mljswz5o5s8NnNF3bTHwP7ivT0UbqhJVmlp1sIrapJCOxNmqU4wzw/y/8A3xZx8KLIfIrKjQYyyxjKXI/BMWv8HycxKth11fYfSr1rOpqE0dNRnnljNTjnlljnljCOeWH7HzPpNoajQWkJzTJ1TVTaJiZx283Pk6teLsujXzIy3lySusltDPQNyOyKyUxPGclrfKLHMYq4HCalGlJCSlTljb21S3mr1Z6k80dPNVhCSEs0c00ZoQeb0UdE/RXxfI+5wbD8ocLyfyjyR0QcGyfxa7sbS5jQxGSvXtZ6NWlLLcyT0ac0leGq0Jp6mmhppIVM0dO6+zbTo4Yzg8cXjk/DFbOOKS28LyNjq8uuIUIzaWFXU8+m0mm+Tps2bPsZ2E9GHRmyv0O6VXDcJyuyYvsfwbBI4niOG2+R+LYpUuZpYRjGaeFnWm8V0ZtLmkqV41oR000c+anHTf3InKKhld4R1hlXbUI0aWM6FllfyUozZ4yQq3unhLGOaGfNps2fNAGdxrfo+UND+48ILQ6p6JORv9psI/s9jsYWP9mq+O/3uq2eln1tRo1ptiGm+XpM0M/zwz7MGTWP6KOhbkzkpk5kzgVnhdrlxl3e2GBYbj9GrNNguCVKFatQl1KSpLNTjJqUZ4W800NLJGFL+6j5gbPupykytyVyNsqeJZX5TYTgdnWrS29O4xK9p21OerNn0tOE1SMIRmjmjmh88czGlplboz5X5Q5RZNZHYrkbYxyMjQw+/vsSwS6ry4riM9vJXmhRo07ySNpRllqSQzzT15oxmjsfI+Vjarlpllos6KGgXlxgN9guCUcRtcdmjYXuGVb6NtcUacKd1DVZbilCpCaEsZac0JJYy+dNCfPpIBs5g+O4JlDaz32AYzY4nbU61S2nrWdxJWklq05oyVKcZpIxhCaWaEZZpfnhGEYR2VzUnFcsNELFcm8jLrIC/wAmsiqdbRZvsEuLbD8Hry0bqMt5cyS1K0tK6papLPpIzVpI+lnmhNppM2aO2FpLdSWtGS/rUq1zLTlhWqUaUack8+b5U0skZpoywjHPGEIzTRhDYzx+cH7AAAAAAAAAAAAAAAAAAAAAAAAAAAAAAAAAAAAAAAAAAAAAAAAAAAAAAAAAAAAAAAAAAAAAAAAAAAAAAAAAAAAAAAAAAAAAAAAAAAAAAAAAAAAAAAAAAAAAAAAAAAAAAAAAAAAAAAAAAAAAAAAAAAAAAAAAAAAAAAAAAAAAAAAAAAAAAAAAAAAAAAAAAAAAAAAAAAAAAAAAAAAAAAAAAAAAAAAAAAAAAAAAAAAAAAAAAAAAAAAAAAAAAAAAAAAAA8Do75OYvlZoT5QYFgVrG5vq1OjVpUZfOqalXp1JpZf2zRlkjmh+uOaDQSpYX1GpNRrWdeSpJNGWaWanGEZYw+eEYfqi+nI7p0a6Y19Hc3rzbqYrpqq1sbTE2iJ4TfCHFXk9ebvmJrW63tV+5E1rdb2q/ci+nY7J9qM+6/8Av/8A0YdR97UTwQMlMejlre5VVcOrUsMoYfUttcVJIyy1Ks88kYSSxj50YQljGOb5tjP88G0WWWS2H5cZJYzkbi1a4pWWOWFfD7ipbzSy1ZadWSMk0ZIzQjCE2aaObPCMM/6ou5HQdP6Zr09ns55XTq7IiIvfZH37L/BzUU6kWeCxvQewjEpsn8QwfKTHcncbyasY4XZYzhk9vG5ms4yywnoVZLijVoVZJoySTfKpRjLNLCMsZdnPJfaA+SWIZD3mRlxiuNRr4hilHHbrHNXpRxGridKrTqSXcZo040dPCalThCSFLUoSywlhJCWEIQyQPxWTE+N+DzhWPXGNV7nRFyyt5cqcNo4blHTtatlRhjEKVKalLWqzS22npVNJPmjrealLHSwhGWMM8I9/knoQ5NZHY/huUeGX2J1bnC8mbfJSjJXq05pJrSjPCeWeaEskIxqxjDZjCMJc3/TB7kB5rEcgsHxPL/BtEavc3kuJYHh95htvSknlhQmpXM1KaeM8sZYzRmhGjLmjCaENmOeEdjMysyCwfLHF8mMaxO5vKVfJPFI4tZS0J5ZZKlaNCpR0tSE0sYxl0tWaOaWMsc8IbObPCPpQGPsf0HrTEspMSypyby5ynyRvMcpU6WMQwWpaaniOpy6SnPPLc29bU6ksnydUo6nPGGbPGOlljLVaaD2RuGYrkZieEUrqwkyEtbqzwq0o1YRoxp3FOWnPqsZ4TTzzZpc8JtNCMZoxjNGbO9uAxhX8H7JSfJKXJWyx7HrGa3ylq5WWeJUKtvG7s8QqXE9eM1PVKM1KMkI1J5YSz05vkxzRzx2WSbSjUtrWjb1rurdVKVOWSevWhJCerGEM0Z5oSSyywjH546WWEM8diEIbD9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Xy8y6jkFhdfHLnJPGsVw60t6lzd3GHzWma3kk2Y6aWtXpzTRzZ4/IhN8y3JbKK8yks431zkpi2CU5pZJ6MMQqWs0a0s0M8Jpdb1quaENjPptLHZ+b51txHdjrMdyjwXJqja3GN3mtqd7eUbChHU559PXqzaWnJ8mEc2eOxnjsQ/XGDs0Aeassstd6IWJ5B+LdJ4uwy2xHXWrZ9U1apUk0mk0uxm1PPn00c+f5oZk2UeiHTwLKm1yOsck8bxzE7uxnxGWTD42kkslGSeEkYzTXFelDPppobEM/zraR64dLkjlZhWWmCyY3hEK8kkak9CtQuKep17avJNpalGrLs6WeWaEYRhnjD9cIxhGEY90gDyeU+Wt9hOVWCZG4JgtC/xHGKde6jNc3kbajQt6OkhPNppadSM0+epLCWXSwhHZzzS/r/Wzy0ns7LDZsuMK/s7iGL4lPhtnZ6vrvVameeNOOqUpdLLp5JIzbOaEvzRjnWw9OAgAAAAAAAAAAAAAAAAAAAAAAAAAAAAAAAAAAAAAAAAAAAAAAAAAAAAAAAAAAAAAAAAAAAAAAAAAAAAAAAAAAAAAAAAAAAAAAAAAAAAAAAAAAAAAAAAAAAAAAAAAAAAAAAAAAAAAAAAAAAAAAAAAAAAAAAAAAAAAAAAAAAAAAAAAAAAAAAAAAAAAAAAAAAAAAAAAAAAAAAAAAAAAAAAAAAAAAAAAAAAAAAAAAAAAAAAAAAAAAAAAAAAAAAAAAAAAAAAAA8No5ep3LL6luvdxeLyi/sv/a3Jj/irrH+yH9m5NY+NtJ4s8ZZ4abVdU/u9V1H0en/Vp9Ls52bRlE2SzV/KHAcFuchY4tiGF2dxkfh+XdpVwate0JZ6Ntg09SlLWjTjUh8m0mn02bN8iMmbN8nM5aL+M5IYv/aLC7G1yJw6jgWBUZsDq3FnNeX19TmoxqU58KlpVacKFOTNGGqUtPDPLppoQhK2eF1izDehhe3OJaKNxiN5UjUuLrIXA69WeMc8Zp5pq0Zo/wDmMYqMrLfKO50fsHp5MYth2H3X9k7qM1W+w+e8kjJrqlnhCSStSjCOfNs6aMNiOxs7GXBNYswTldob4Lgt/oaZJ39Spi1K9ymvbzEqtxLCGvq9W2rVKsZ5IfJ0k02xpNmGl+THPDPn/K7sdCmwypyww7Rds8Fto0I0qWTtDE6dOSnTwyFtLCSXDpY/NNCpqkJoUfl6fS/r0rPYaxZrrkpkpG8y90L7jRAwC1u8enyav693VxC0kqXMalKpR1vNVmnhpo1ZJIw2Y/KlmjNs587oJsGyVr5EZIY7lXhWE1bCy0QcQpX13iFCnNSo2s9zcwjLUnnhmlpxn0meEfk59Ln/AFNqRdYs/Cy1nrOh4u1HWmpS6hqGbU9TzQ0ulzbGlzZs2bYzP3Bg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FWXuiPG3y6lyEt8osSwSlZYdLid9c4ThM2I39TTzTSySU6UKNaElOXSxmqVJqcYbNOWEZYzZ1iLjKoxXSyqxDK/KLAcjMj8vbyFhUwGOO3OPUbe1qXV3JGpClSkhCejGjJnmjNNPmpZ4aWEsISxzu40PMt8QxHIvFsQynqy3F/kxe3+HX9elShThcRtZo/3sJIRjCEZpNLGMIbGmjHNCENgsPeDC+HZZZdWGC5FaI2L5Sz3VllbiFrbXmDRtKEtvZ0rzPqEaE8ssK2mkjpITRnnnhNnmjml2M097l9ltVyLxTRls8pKlLDcNxWrTpYFrOhG3rYfRudQnjPPGXVtWmhCapCMKkJYRhLDSRhnz3VS7OAwzieWGXGOYTlvl1k5lPUw60yPu69tY4ZrOhUoX2tJJZ68biaeWNX5cYzSy6nPT0sIQjsxzss4JilLHMFw/GreWMtLELWldSSx+eEtSSE0IR/8RSYsq0BAAAAAAAAAAAAAAAAAAAAAAAAAAAAAAAAAAAAAAAAAAAAAAAAAAAAAAAAAAAAAAAAAAAAAAAAAAAAAAAAAAAAAAAAAAAAAAAAAAAAAAAAAAAAAAAAAAAAAAAAAAAAAAAAAAAAAAAAAAAAAAAAAAAAAAAAAAAAAAAAAAAAAAAAAAAAAAAAAAAAAAAAAAAAAAAAAAAAAAAAAAAAAAAAAAAAAAAAAAAAAAAAAAAAAAAAAAAAAAAAAAAAAAAAAAAAAAAAAAAAAeExrJbKrDMuLjLvIq1wW9r4lhtPDr21xO6qWsJY0p5pqVWSrTpVYx9JNCaSMsM+aWMJoZs0fdixNhiLAdCTKbIC6wTHskbnCsTxK1sLnD8Ut7+tVtKFzLXrzXOqUqkklWaSMlWaMISzSzZ5I/PCMM8exycybygyajYZE3NClfUcofGuK5S38tvU1GWrWjDNSozRjmlzzVc0IT54xkpxjmhGOxkwNaUsxPgehnlrLYZK5G5RXmETZP5H3lO6oXltcVo3eIQt88LWSpRmkhJRzQjCM8YVKmeMkIQhCEdj8Z9CjK+GB4hoaUbrCP7IYji099NexuKst/StalbV57WWhCnqcY6fPJCpqsM0s2fSRjDNHLwutJZifEtDPLW3o5W5K5N3eDQyfyyuql1WurmvVku8OjXlhJcy06MtOMlbPCXPJGNSnmjNHPpoQ2coYfY2+GWFthtpCMKFpRkoU4RjnjCSWWEsM8f17EFAkzdUE1Ka4xCvJNcVpJadOnGEJKkZYZ4xmz9UH6eL5d93XPRKO6d1xVLrnVspmYwSyTxfLvu656J4vl33dc9FWMdaS0JPF8u+7rnoni+Xfd1z0VYa0loSeL5d93XPRPF8u+7rnoqw1pLQk8Xy77uueieL5d93XPRVhrSWhJ4vl33dc9E8Xy77uueirDWktCTxfLvu656J4vl33dc9FWGtJaEni+Xfd1z0X4WlpGrGvCe8uo6StGSH99H5s0HZJLDzrrlE3VBlFU2ktB4vl33dc9E8Xy77uueirGOtJaEni+Xfd1z0TxfLvu656KsNaS0JPF8u+7rnoni+Xfd1z0VYa0loSeL5d93XPRPF8u+7rnoqw1pLQk8Xy77uueieL5d93XPRVhrSWhJ4vl33dc9E8Xy77uueirDWktCTxfLvu656L8b2zjRs69aS7utNJSmmh/fR+eEIuxTYluddcRP2YrTM3gmIs4U7CE0ks0bu6zxhCPpov74vl33dc9FRS9FJ7MHM1pLQk8Xy77uueieL5d93XPRVia0loSeL5d93XPRPF8u+7rnoqw1pLQk8Xy77uueieL5d93XPRVhrSWhJ4vl33dc9E8Xy77uueirDWktCTxfLvu656J4vl33dc9FWGtJaEni+Xfd1z0TxfLvu656KsNaS0OsvbWNGnTmkvLrPNWpyR/vo/NGaEIqPF8u+7rnomJeio8oo9uCtlMzZLbUni+Xfd1z0TxfLvu656KsY60raEni+Xfd1z0TxfLvu656KsNaS0JPF8u+7rnoni+Xfd1z0VYa0loSeL5d93XPRPF8u+7rnoqw1pLQk8Xy77uueieL5d93XPRVhrSWhJ4vl33dc9E8Xy77uueirDWktCTxfLvu656L8IWkdfxoa8utJCjCf00fn00YOySQ3Vm5PDtRZRVJMQeL5d93XPRPF8u+7rnoqxjrSWhJ4vl33dc9E8Xy77uueirDWktCTxfLvu656J4vl33dc9FWGtJaEni+Xfd1z0TxfLvu656KsNaS0JPF8u+7rnoni+Xfd1z0VYa0loSeL5d93XPRPF8u+7rnoqw1pLQk8Xy77uueieL5d93XPRVhrSWh1lvaxqXF1TmvLrNSnlll/vo/NGSEeuKjxfLvu656JabcvuNk93KrZVTMSREJPF8u+7rnoni+Xfd1z0VYx1pLQk8Xy77uueieL5d93XPRVhrSWhJ4vl33dc9E8Xy77uueirDWktCTxfLvu656J4vl33dc9FWGtJaEni+Xfd1z0TxfLvu656KsNaS0JPF8u+7rnoni+Xfd1z0VYa0loQ1rGElGpPLd3WeWWMYf30f2P5a2WqW1KpNd3Wmmklmj/AH0fnjBVc7Xq+xN1ONltOhxUnVBlrTZLRd+fi+Xfd1z0TxfLvu656KsY60raEni+Xfd1z0TxfLvu656KsNaS0JPF8u+7rnoni+Xfd1z0VYa0loSeL5d93XPRPF8u+7rnoqw1pLQk8Xy77uueieL5d93XPRVhrSWhJ4vl33dc9E8Xy77uueirDWktCTxfLvu656L8L+0jQtZqtO8uoTQjL/8Ato/rmhB2STFNpT+1J2oLTM3gmIseL5d93XPRPF8u+7rnoqxNaS0JPF8u+7rnoni+Xfd1z0VYa0loSeL5d93XPRPF8u+7rnoqw1pLQk8Xy77uueieL5d93XPRVhrSWhJ4vl33dc9E8Xy77uueirDWktCTxfLvu656J4vl33dc9FWGtJaEni+Xfd1z0TxfLvu656KsNaS0OsmtYwv6dCF5daSajPPH++j88JpYf/vio8Xy77uueiT7rUuT1O1IrZTVOwtCTxfLvu656J4vl33dc9FWMdaS0JPF8u+7rnoni+Xfd1z0VYa0loSeL5d93XPRPF8u+7rnoqw1pLQk8Xy77uueieL5d93XPRVhrSWhJ4vl33dc9E8Xy77uueirDWktCTxfLvu656J4vl33dc9FWGtJaEni+Xfd1z0X4WdpGrCtGe8uvkVp5If30fmhF2STD/NuOUVOtlFU2S0XPF8u+7rnoni+Xfd1z0VYx1pW0JPF8u+7rnoni+Xfd1z0VYa0loSeL5d93XPRPF8u+7rnoqw1pLQk8Xy77uueieL5d93XPRVhrSWhJ4vl33dc9E8Xy77uueirDWktCTxfLvu656J4vl33dc9FWGtJaEni+Xfd1z0TxfLvu656KsNaS0Osw+1jcWNCtUvLqM08kJo/30fnUeL5d93XPRMJ3MteKl6lbKqqbykRFkni+Xfd1z0TxfLvu656KsY60raEni+Xfd1z0TxfLvu656KsNaS0JPF8u+7rnoni+Xfd1z0VYa0loSeL5d93XPRPF8u+7rnoqw1pLQk8Xy77uueieL5d93XPRVhrSWhJ4vl33dc9E8Xy77uueirDWktDrby0jShRjJeXUNPWkkj/AH0fmjF+/i+Xfd1z0TEPNt+UU+tWy1psWhJ4vl33dc9E8Xy77uueirGOtJaEni+Xfd1z0TxfLvu656KsNaS0JPF8u+7rnoni+Xfd1z0VYa0loSeL5d93XPRPF8u+7rnoqw1pLQk8Xy77uueieL5d93XPRVhrSWhJ4vl33dc9E8Xy77uueirDWktCTxfLvu656L8K1pGS8t6ULy60tSE+m/vo/qhDM7JJcboWns1OqDKmqbpMQeL5d93XPRPF8u+7rnoqxjrStoSeL5d93XPRPF8u+7rnoqw1pLQk8Xy77uueieL5d93XPRVhrSWhJ4vl33dc9E8Xy77uueirDWktCTxfLvu656J4vl33dc9FWGtJaEni+Xfd1z0TxfLvu656KsNaS0JPF8u+7rnoni+Xfd1z0VYa0lodZa2satS5lnvLrNTraSX++j82llj/APvio8Xy77uueiWPpb3lH8kitlVMxKRCTxfLvu656J4vl33dc9FWMdaVtCTxfLvu656J4vl33dc9FWGtJaEni+Xfd1z0TxfLvu656KsNaS0JPF8u+7rnoni+Xfd1z0VYa0loSeL5d93XPRPF8u+7rnoqw1pLQk8Xy77uueieL5d93XPRVhrSWhJ4vl33dc9F+FjaRrW0tSpeXUZoxmh6aP6powdkkwvaUntT9qLLWmyWi54vl33dc9E8Xy77uueirGOtK2hJ4vl33dc9E8Xy77uueirDWktCTxfLvu656J4vl33dc9FWGtJaEni+Xfd1z0TxfLvu656KsNaS0JPF8u+7rnoni+Xfd1z0VYa0loSeL5d93XPRPF8u+7rnoqw1pLQk8Xy77uueinvrWNC31SneXUI6enL6aPzRnhCP/wDSLs0mKbT/AItL3krKmZvBMRY8Xy77uueieL5d93XPRVjHWktCTxfLvu656J4vl33dc9FWGtJaEni+Xfd1z0TxfLvu656KsNaS0JPF8u+7rnoni+Xfd1z0VYa0loSeL5d93XPRPF8u+7rnoqw1pLQk8Xy77uueieL5d93XPRVhrSWhJ4vl33dc9E8Xy77uueirDWktDrLi1jTuLWnLeXWarPNLN/fR+aEkY9cFHi+Xfd1z0S725Y8bP7uZWymqbQkRCTxfLvu656J4vl33dc9FWMdaVtCTxfLvu656J4vl33dc9FWGtJaEni+Xfd1z0TxfLvu656KsNaS0JPF8u+7rnoni+Xfd1z0VYa0loSeL5d93XPRPF8u+7rnoqw1pLQk8Xy77uueieL5d93XPRVhrSWhJ4vl33dc9FxspZqdzdUY1ak8sk0ml080ZowzyrUltt289qTsreZiS1lYDFQAAAAAAAAAAAAAAAElHdO64ql1zq0lHdO64ql1zq2VWKQAMVAAAAAAAAAAElh511yibqgrSWHnXXKJuqCxhKKwEUAAAAAAAAAATYluddcRP2YqU2JbnXXET9mK04wk4P2peik9mDm4UvRSezBzSVgAAAAAAAAAAABJiXoqPKKPbgrSYl6Kjyij24K2U4QnEAYqAAAAAAAAAAJIbqzcnh2oq0kN1ZuTw7UVjikqwEUAAAAAAAAAAABJabcvuNk93KrSWm3L7jZPdyq2VWKQAMVAAAAAAAAAAfnc7Xq+xN1OFltOhxUnVByudr1fYm6nGy2nQ4qTqgvBOL9wEUAAAAAAAAAASYptGf2pO1BWkxTaU/tSdqC04wk4KwEUAAAAAAAAAAABJPutS5PU7UitJPutS5PU7UitZ4JAAigAAAAAAAAACTD/NuOUVOtWkw/zbjlFTrWMJTirARQAAAAAAAAAAAEmE7mWvFS9StJhO5lrxUvUrWrGUjAARQAAAAAAAAAEmIebb8op9atJiHm2/KKfWrWcEAEUAAAAAAAAAASXG6Fp7NTqgrSXG6Fp7NTqgtOKSrARQAAAAAAAAAAAElj6W95R/JIrSWPpb3lH8kitlVikYADFQAAAAAAAAABJhe0pPan7UVaTC9pSe1P2orwTirARQAAAAAAAAABJim0/4tL3kqtJim0/4tL3krKnehJwVgMVAAAAAAAAAAAASXe3LHjZ/dzK0l3tyx42f3cytZwhI4gCKAAAAAAAAAAJLbb157UnZVpLbbt57UnZWMJSVYCKAAAAAAAAAAAAAAAAko7p3XFUuudWko7p3XFUuudWyqxSABioAAAAAAAAAAksPOuuUTdUFaSw8665RN1QWMJRWAigAAAAAAAAACbEtzrriJ+zFSmxLc664ifsxWnGEnB+1L0Unswc3Cl6KT2YOaSsAAAAAAAAAAAAJMS9FR5RR7cFaTEvRUeUUe3BWynCE4gDFQAAAAAAAAABJDdWbk8O1FWkhurNyeHaiscUlWAigAAAAAAAAAAAJLTbl9xsnu5VaS025fcbJ7uVWyqxSABioAAAAAAAAAD8rna9X2Jupxstp0OKk6oOVzter7E3U42W06HFSdUF4JxfuAigAAAAAAAAACTFNoz+1J2oK0mKbSn9qTtQWnGEnBWAigAAAAAAAAAAAJJ91qXJ6nakVpJ91qXJ6nakVrPBIAEUAAAAAAAAAASYf5txyip1q0mH+bccoqdaxhKcVYCKAAAAAAAAAAAAkwncy14qXqVpMJ3MteKl6la1YykYACKAAAAAAAAAAkxDzbflFPrVpMQ8235RT61azggAigAAAAAAAAACS43QtPZqdUFaS43QtPZqdUFpxSVYCKAAAAAAAAAAAAksfS3vKP5JFaSx9Le8o/kkVsqsUjAAYqAAAAAAAAAAJML2lJ7U/airSYXtKT2p+1FeCcVYCKAAAAAAAAAAJMU2n/Fpe8lVpMU2n/Fpe8lZU70JOCsBioAAAAAAAAAAACS725Y8bP7uZWku9uWPGz+7mVrOEJHEARQAAAAAAAAABJbbevPak7KtJbbdvPak7KxhKSrARQAAAAAAAAAAAAAAAElHdO64ql1zq0lHdO64ql1zq2VWKQAMVAAAAAAAAAAElh511yibqgrSWHnXXKJuqCxhKKwEUAAAAAAAAAATYluddcRP2YqU2JbnXXET9mK04wk4P2peik9mDm4UvRSezBzSVgAAAAAAAAAAABJiXoqPKKPbgrSYl6Kjyij24K2U4QnEAYqAAAAAAAAAAJIbqzcnh2oq0kN1ZuTw7UVjikqwEUAAAAAAAAAAABJabcvuNk93KrSWm3L7jZPdyq2VWKQAMVAAAAAAAAAAfnc7Xq+xN1OFltOhxUnVByudr1fYm6nGy2nQ4qTqgvBOL9wEUAAAAAAAAAASYptGf2pO1BWkxTaM/tSdqC04wk4KwEUAAAAAAAAAAABJPutS5PU7UitJPutS5PU7UitZ4JAAigAAAAAAAAACTD/NuOUVOtWkw/wA245RU61jCU4qwEUAAAAAAAAAAABJhO5lrxUvUrSYTuZa8VL1K1qxlIwAEUAAAAAAAAABJiHm2/KKfWrSYh5tvyin1q1nBABFAAAAAAAAAAElxuhaezU6oK0lxuhaezU6oLTikqwEUAAAAAAAAAAABJY+lveUfySK0lj6W95R/JIrZVYpGAAxUAAAAAAAAAASYXtKT2p+1FWkwvaUntT9qK8E4qwEUAAAAAAAAAASYptP+LS95KrSYptP+LS95Kyp3oScFYDFQAAAAAAAAAAAEl3tyx42f3cytJd7cseNn93MrWcISOIAigAAAAAAAAACS229ee1J2VaS229ee1J2VjCUlWAigAAAAAAAAAAAAAAAJKO6d1xVLrnVpKO6d1xVLrnVsqsUgAYqAAAAAAAAAAJLDzrrlE3VBWksPOuuUTdUFjCUVgIoAAAAAAAAAAmxLc664ifsxUpsS3OuuIn7MVpxhJwftS9FJ7MHNwpeik9mDmkrAAAAAAAAAAAACTEvRUeUUe3BWkxL0VHlFHtwVspwhOIAxUAAAAAAAAAASQ3Vm5PDtRVpIbqzcnh2orHFJVgIoAAAAAAAAAAACS025fcbJ7uVWktNuX3Gye7lVsqsUgAYqAAAAAAAAAA/K52vV9ibqcbLadDipOqDlc7Xq+xN1ONltOhxUnVBeCcX7gIoAAAAAAAAAAkxTaM/tSdqCtJim0p/ak7UFpxhJwVgIoAAAAAAAAAAACSfdalyep2pFaSfdalyep2pFazwSABFAAAAAAAAAAEmH+bccoqdatJh/m3HKKnWsYSnFWAigAAAAAAAAAAAJMJ3MteKl6laTCdzLXipepWtWMpGAAigAAAAAAAAAJMQ8235RT61aTEPNt+UU+tWs4IAIoAAAAAAAAAAkuN0LT2anVBWkuN0LT2anVBacUlWAigAAAAAAAAAAAJLH0t7yj+SRWksfS3vKP5JFbKrFIwAGKgAAAAAAAAACTC9pSe1P2oq0mF7Sk9qftRXgnFWAigAAAAAAAAACTFNp/wAWl7yVWkxTaf8AFpe8lZU70JOCsBioAAAAAAAAAAACS725Y8bP7uZWku9uWPGz+7mVrOEJHEARQAAAAAAAAABJbbevPak7KtJbbevPak7KxhKSrARQAAAAAAAAAAAAAAAElHdO64ql1zq0lHdO64ql1zq2VWKQAMVAAAAAAAAAAElh511yibqgrSWHnXXKJuqCxhKKwEUAAAAAAAAAATYluddcRP2YqU2JbnXXET9mK04wk4P2peik9mDm4UvRSezBzSVgAAAAAAAAAAABJiXoqPKKPbgrSYl6Kjyij24K2U4QnEAYqAAAAAAAAAAJIbqzcnh2oq0kN1ZuTw7UVjikqwEUAAAAAAAAAAABJabcvuNk93KrSWm3L7jZPdyq2VWKQAMVAAAAAAAAAAfnc7Xq+xN1OFltOhxUnVByudr1fYm6nGy2nQ4qTqgvBOL9xr74T+inl5od4ngFvkdjvi+ne0K89eGtaNXTzSzSwhH+8kmzfPH5mEPKZ0b/AN9v/rbT+k7novoLpHS2aUZ5ka6Ipqva81X2TMcKZjhzcdWVppm0t8Rod5TOjf8Avt/9baf0jymdG/8Afb/620/pN/7NNLfxMn8av7E6+lviNDvKZ0b/AN9v/rbT+keUzo3/AL7f/W2n9I+zTS38TJ/Gr+w6+lviNDvKZ0b/AN9v/rbT+keUzo3/AL7f/W2n9I+zTS38TJ/Gr+w6+lviNDvKZ0b/AN9v/rbT+keUzo3/AL7f/W2n9I+zTS38TJ/Gr+w6+lviNDvKZ0b/AN9v/rbT+keUzo3/AL7f/W2n9I+zTS38TJ/Gr+w6+lvikxTaM/tSdqDxOgNlTj2WehhheUWUt/rzELmpcS1a2pSU9NCWtPLL8mSEJYZoQhDYg9tim0Z/ak7UHRs7zWvMc6rzXKTE1UVTTNsLxNtmDlveLqwGqoAAAAAAAAAAACSfdalyep2pFaSfdalyep2pFazwSABFAAAAAAAAAAEmH+bccoqdatJh/m3HKKnWsYSnFWAigAAAAAAAAAAAJMJ3MteKl6laTCdzLXipepWtWMpGAAigAAAAAAAAAJMQ8235RT61aTEPNt+UU+tWs4IAIoAAAAAAAAAAkuN0LT2anVBWkuN0LT2anVBacUlWAigAAAAAAAAAAAJLH0t7yj+SRWksfS3vKP5JFbKrFIwAGKgAAAAAAAAACTC9pSe1P2oq0mF7Sk9qftRXgnFWAigAAAAAAAAACTFNp/xaXvJVaTFNp/xaXvJWVO9CTgrAYqAAAAAAAAAAAAku9uWPGz+7mVpLvbljxs/u5lazhCRxAEUAAAAAAAAAASW23rz2pOyrSW23rz2pOysYSkqwEUAAAAAAAAYw0QNEy9ydy/sMjqeWGSeTNtcYTUxGe8x6hNUhUqQrQpy0pP8AmaEIRjDTR+eaOx8zJ7y+WmJ49b2txhthoe3GU1ve2s9OElK7tZKenjCMI068txPJmpxhGHypNUjH5WeWGaGmsDq8YypysnynwrQ+ycvcGhjFTC5sVxHEbmxq1LanRlmhTlhTt5a0s2epUjHNnq/Jllj50YwWZCZdT5RZJXeNY9QoWd7gtzd2OKyUJppqUla2mjCpNJptnSxhCE8IR2YQmhDPHNneHyZ0P8stDG8yVxu0wmfKWayycjk/idrh9xSp1acYVdWp1KUbmenLPTljnpxhGaWbNpYwhHZhDsMlbDEsAo0sgcaw+lNieXNTGcaxTUriEZcOp1Iw+TCMJf72MNVpU8+eGzCaMIxhCCzEI/mGaJ2WcLPJXLPG7bBpMm8r72laUbSjQrS3lhLcZ421SpWjPGSrps0ITSwpyaWM8M0Zs2z+V7or5XS4FiGiXY0MGmyQwzFJ7Ke0noVo3te1p19QqXUteE+klzT55oU9Smzyy+fCMdiXBcjsu8QwLIrQ8x3Jqaxtckb62ubzF43VvUt72nZ54UIUJJZo1c9SOkmjqkkmlhCbZmjmzzz5A5cSZGYpoNU8nJ5sOxDFq1Slj0Lqhranh9W51xNCanGfVtWhCM1OEsKcZYxzR08IfNdhtdzjGiXlnXtcrMqck7fBamBZG3E9tXtrqhWmucRmoSyz3MadWWeWWjpZZtLLnp1NNNLGMc0IwZOwzELbFsNtMVs59Nb3tCncUpv2yTywmlj9kYMQ3uR+XeDYblzkHgeTM19Z5YXtxdWOLS3dCS3spbuSElaFxJPPCrnp5ppoanJUhNCMIfJjnzZbwbDKWC4RY4PQmjNSsLalbSTRhCEYyySwlhHND/KCTYh/aO6d1xVLrnVuujbSXGJ3GmqVpNLSpejqTSZ9mb580dl+3i2lvi76TP3rVYi6sSeLaW+LvpM/eeLaW+LvpM/elo5m1WJPFtLfF30mfvPFtLfF30mfvLRzNqsSeLaW+LvpM/eeLaW+LvpM/eWjmbVYk8W0t8XfSZ+88W0t8XfSZ+8tHM2qxJ4tpb4u+kz954tpb4u+kz95aOZtViTxbS3xd9Jn7zxbS3xd9Jn7y0czarSWHnXXKJuqB4tpb4u+kz96aysKc8bjPXuYaWvNDYrzwz7EPn2ViItKbXaCTxbS3xd9Jn7zxbS3xd9Jn70tHNdqsSeLaW+LvpM/eeLaW+LvpM/eWjmbVYk8W0t8XfSZ+88W0t8XfSZ+8tHM2qxJ4tpb4u+kz954tpb4u+kz95aOZtViTxbS3xd9Jn7zxbS3xd9Jn7y0czarEni2lvi76TP3ni2lvi76TP3lo5m1WmxLc664ifsxcfFtLfF30mfvT3+H0pLG5nhXuoxlpTxzRrzxhHYj88M+ytMReCb2dhS9FJ7MHNFTw6lGnLHXF380P/4ifvcvFtLfF30mfvS0czarEni2lvi76TP3ni2lvi76TP3lo5m1WJPFtLfF30mfvPFtLfF30mfvLRzNqsSeLaW+LvpM/eeLaW+LvpM/eWjmbVYk8W0t8XfSZ+88W0t8XfSZ+8tHM2qxJ4tpb4u+kz954tpb4u+kz95aOZtViTxbS3xd9Jn7zxbS3xd9Jn7y0czaYl6Kjyij24K3VX9hTkp0owr3Mc9elDZrzx+eeH+arxbS3xd9Jn71mItCbbqxJ4tpb4u+kz954tpb4u+kz96Wjmu1WJPFtLfF30mfvPFtLfF30mfvLRzNqsSeLaW+LvpM/eeLaW+LvpM/eWjmbVYk8W0t8XfSZ+88W0t8XfSZ+8tHM2qxJ4tpb4u+kz954tpb4u+kz95aOZtViTxbS3xd9Jn7zxbS3xd9Jn7y0czarSQ3Vm5PDtRPFtLfF30mfvTQsKfjGNPV7nNqEI59Xnz+dH9edYiEm7tBJ4tpb4u+kz954tpb4u+kz96Wjmu1WJPFtLfF30mfvPFtLfF30mfvLRzNqsSeLaW+LvpM/eeLaW+LvpM/eWjmbVYk8W0t8XfSZ+88W0t8XfSZ+8tHM2qxJ4tpb4u+kz954tpb4u+kz95aOZtViTxbS3xd9Jn7zxbS3xd9Jn7y0czarEni2lvi76TP3ni2lvi76TP3lo5m0tNuX3Gye7lVuqtrCnNdXksa9zDS1JYQzV54Rj8iWOzs7KrxbS3xd9Jn71qiLkXViTxbS3xd9Jn7zxbS3xd9Jn70tHM2qxJ4tpb4u+kz954tpb4u+kz95aOZtViTxbS3xd9Jn7zxbS3xd9Jn7y0czarEni2lvi76TP3ni2lvi76TP3lo5m1WJPFtLfF30mfvPFtLfF30mfvLRzNqsSeLaW+LvpM/eeLaW+LvpM/eWjmbX73O16vsTdThZbTocVJ1QT18OpS0Kk2uLrYkjHZuJ4/q/wBXG0w+lNa0Zo3F1DPTljmhcTwh83+q2iybbtY/DU3ayW5Lc9uRrY2O8M23lt8ZyYhLUqz6a2ufSVIz/wDXJ+1ri9D9Cuws37qvNU1MrvyAO0sAAAAAAAAG9PgvepXBONu/xFRkzFNoz+1J2oMV+DHZU62gzgtSatcSxjVu9iStNLDbFT9UIsl4jYU6dpPNCvcxzRl2Jq88YedD/N5n0/b9sZz+JX5pbtN9WHaCTxbS3xd9Jn7zxbS3xd9Jn7341o5stqsSeLaW+LvpM/eeLaW+LvpM/eWjmbVYk8W0t8XfSZ+88W0t8XfSZ+8tHM2qxJ4tpb4u+kz954tpb4u+kz95aOZtViTxbS3xd9Jn7zxbS3xd9Jn7y0czarEni2lvi76TP3ni2lvi76TP3lo5m1WJPFtLfF30mfvPFtLfF30mfvLRzNpPutS5PU7Uit1U1hT8ZU6er3OaNCeOfV58/nS/rz/5qvFtLfF30mfvWYjZtIurEni2lvi76TP3ni2lvi76TP3paOZtViTxbS3xd9Jn7zxbS3xd9Jn7y0czarEni2lvi76TP3ni2lvi76TP3lo5m1WJPFtLfF30mfvPFtLfF30mfvLRzNqsSeLaW+LvpM/eeLaW+LvpM/eWjmbVYk8W0t8XfSZ+88W0t8XfSZ+8tHM2q0mH+bccoqdZ4tpb4u+kz96axsKc8K+evcwzV54bFeeH6/8AVYiLJtu7QSeLaW+LvpM/eeLaW+LvpM/elo5rtViTxbS3xd9Jn7zxbS3xd9Jn7y0czarEni2lvi76TP3ni2lvi76TP3lo5m1WJPFtLfF30mfvPFtLfF30mfvLRzNqsSeLaW+LvpM/eeLaW+LvpM/eWjmbVYk8W0t8XfSZ+88W0t8XfSZ+8tHM2qxJ4tpb4u+kz954tpb4u+kz95aOZtMJ3MteKl6lbqsMsKdTD7eeNe5hGanLHNLXnhD5v1QhFV4tpb4u+kz961RF52pF7KxJ4tpb4u+kz954tpb4u+kz96Wjmu1WJPFtLfF30mfvPFtLfF30mfvLRzNqsSeLaW+LvpM/eeLaW+LvpM/eWjmbVYk8W0t8XfSZ+88W0t8XfSZ+8tHM2qxJ4tpb4u+kz954tpb4u+kz95aOZtViTxbS3xd9Jn7zxbS3xd9Jn7y0czaYh5tvyin1q3V31hTkhRzV7mOevJDZrzx/X/qp8W0t8XfSZ+9bRZNqsSeLaW+LvpM/eeLaW+LvpM/elo5rtViTxbS3xd9Jn7zxbS3xd9Jn7y0czarEni2lvi76TP3ni2lvi76TP3lo5m1WJPFtLfF30mfvPFtLfF30mfvLRzNqsSeLaW+LvpM/eeLaW+LvpM/eWjmbVYk8W0t8XfSZ+88W0t8XfSZ+8tHM2q0lxuhaezU6oHi2lvi76TP3pq9hThe20mr3OaaFTZjXnzwzQh80c+wsRF0m7tBJ4tpb4u+kz954tpb4u+kz96Wjmu1WJPFtLfF30mfvPFtLfF30mfvLRzNqsSeLaW+LvpM/eeLaW+LvpM/eWjmbVYk8W0t8XfSZ+88W0t8XfSZ+8tHM2qxJ4tpb4u+kz954tpb4u+kz95aOZtViTxbS3xd9Jn7zxbS3xd9Jn7y0czarEni2lvi76TP3ni2lvi76TP3lo5m0sfS3vKP5JFbqrOwpz1LuEa9zDS182xXnhn+RL8+zsqvFtLfF30mfvWqIukXsrEni2lvi76TP3ni2lvi76TP3paOa7VYk8W0t8XfSZ+88W0t8XfSZ+8tHM2qxJ4tpb4u+kz954tpb4u+kz95aOZtViTxbS3xd9Jn7zxbS3xd9Jn7y0czarEni2lvi76TP3ni2lvi76TP3lo5m1WJPFtLfF30mfvPFtLfF30mfvLRzNqtJhe0pPan7UTxbS3xd9Jn702H2FOe0lmjXuYZ4zbEteeEPOj/mtosm27tBJ4tpb4u+kz954tpb4u+kz96Wjmu1WJPFtLfF30mfvPFtLfF30mfvLRzNqsSeLaW+LvpM/eeLaW+LvpM/eWjmbVYk8W0t8XfSZ+88W0t8XfSZ+8tHM2qxJ4tpb4u+kz954tpb4u+kz95aOZtViTxbS3xd9Jn7zxbS3xd9Jn7y0czarSYptP8Ai0veSni2lvi76TP3pcRsKdO100K9zH+8pw+VXnjDZnlh+1aYi8E3s7USeLaW+LvpM/eeLaW+LvpM/elo5m1WJPFtLfF30mfvPFtLfF30mfvLRzNqsSeLaW+LvpM/eeLaW+LvpM/eWjmbVYk8W0t8XfSZ+88W0t8XfSZ+8tHM2qxJ4tpb4u+kz954tpb4u+kz95aOZtViTxbS3xd9Jn7zxbS3xd9Jn7y0czarEni2lvi76TP3ni2lvi76TP3lo5m0u9uWPGz+7mVuqubCnLdWcsK9zHTVJoRz154xh8iaOxs7CrxbS3xd9Jn71mItG1IurEni2lvi76TP3ni2lvi76TP3paOa7VYk8W0t8XfSZ+88W0t8XfSZ+8tHM2qxJ4tpb4u+kz954tpb4u+kz95aOZtViTxbS3xd9Jn7zxbS3xd9Jn7y0czarEni2lvi76TP3ni2lvi76TP3lo5m1WJPFtLfF30mfvPFtLfF30mfvLRzNqtJbbevPak7J4tpb4u+kz97hYUpaN1d05Zp5oQmk2Z5ozR839sSLWmxtXAMVAAAAAAAAAAAAAAAASUd07riqXXOrSUd07riqXXOrZVYpAAxUAAAAAAAAAASWHnXXKJuqCtJYeddcom6oLGEorARQAAAAAAAAABNiW511xE/ZipTYluddcRP2YrTjCTg/al6KT2YObhS9FJ7MHNJWAAAAAAAAAAAAEmJeio8oo9uCtJiXoqPKKPbgrZThCcQBioAAAAAAAAAAkhurNyeHairSQ3Vm5PDtRWOKSrARQAAAAAAAAAAAElpty+42T3cqtJabcvuNk93KrZVYpAAxUAAAAAAAAAB+dzter7E3U4WW06HFSdUHK52vV9ibqcbLadDipOqC8E4tWfDU3ayW5Lc9uRrY2T8NTdrJbktz25Gtj0T0K7Czfuq81TUyu/IA7S4wAAAAAAAG9PgvepXBONu/wARUZMxTaM/tSdqDGfgvepXBONu/wARUZMxTaM/tSdqDzN0g7Yzn8SvzS3adyO5WA/FZgAAAAAAAAAAAJJ91qXJ6nakVpJ91qXJ6nakVrPBIAEUAAAAAAAAAASYf5txyip1q0mH+bccoqdaxhKcVYCKAAAAAAAAAAAAkwncy14qXqVpMJ3MteKl6la1YykYACKAAAAAAAAAAkxDzbflFPrVpMQ8235RT61azggAigAAAAAAAAACS43QtPZqdUFaS43QtPZqdUFpxSVYCKAAAAAAAAAAAAksfS3vKP5JFaSx9Le8o/kkVsqsUjAAYqAAAAAAAAAAJML2lJ7U/airSYXtKT2p+1FeCcVYCKAAAAAAAAAAJMU2n/Fpe8lVpMU2n/Fpe8lZU70JOCsBioAAAAAAAAAAACS725Y8bP7uZWku9uWPGz+7mVrOEJHEARQAAAAAAAAABJbbevPak7KtJbbevPak7KxhKSrARQAAAAAAAAAAAAAAAElHdO64ql1zq0lHdO64ql1zq2VWKQAMVAAAAAAAAAAElh511yibqgrSWHnXXKJuqCxhKKwEUAAAAAAAAAATYluddcRP2YqU2JbnXXET9mK04wk4P2peik9mDm4UvRSezBzSVgAAAAAAAAAAABJiXoqPKKPbgrSYl6Kjyij24K2U4QnEAYqAAAAAAAAAAJIbqzcnh2oq0kN1ZuTw7UVjikqwEUAAAAAAAAAAABJabcvuNk93KrSWm3L7jZPdyq2VWKQAMVAAAAAAAAAAfnc7Xq+xN1OFltOhxUnVBzudr1fYm6nCy2nQ4qTqgvBOLVnw1N2sluS3Pbka2Nk/DU3ayW5Lc9uRrY9E9Cuws37qvNU1MrvyAO0uMAAAAAAABvT4L3qVwTjbv8RUZMxTaM/tSdqDGfgvepXBONu/xFRkzFNoz+1J2oPM3SDtjOfxK/NLdp3I7lYD8VmAAAAAAAAAAAAkn3WpcnqdqRWkn3WpcnqdqRWs8EgARQAAAAAAAAABJh/m3HKKnWrSYf5txyip1rGEpxVgIoAAAAAAAAAAACTCdzLXipepWkwncy14qXqVrVjKRgAIoAAAAAAAAACTEPNt+UU+tWkxDzbflFPrVrOCACKAAAAAAAAAAJLjdC09mp1QVpLjdC09mp1QWnFJVgIoAAAAAAAAAAACSx9Le8o/kkVpLH0t7yj+SRWyqxSMABioAAAAAAAAAAkwvaUntT9qKtJhe0pPan7UV4JxVgIoAAAAAAAAAAkxTaf8Wl7yVWkxTaf8Wl7yVlTvQk4KwGKgAAAAAAAAAAAJLvbljxs/u5laS725Y8bP7uZWs4QkcQBFAAAAAAAAAAEltt689qTsq0ltt689qTsrGEpKsBFAAAAAAAAAAAAAAAASUd07riqXXOrSUd07riqXXOrZVYpAAxUAAAAAAAAAASWHnXXKJuqCtJYeddcom6oLGEorARQAAAAAAAAABNiW511xE/ZipTYluddcRP2YrTjCTg/al6KT2YObhS9FJ7MHNJWAAAAAAAAAAAAEmJeio8oo9uCtJiXoqPKKPbgrZThCcQBioAAAAAAAAAAkhurNyeHairSQ3Vm5PDtRWOKSrARQAAAAAAAAAAAElpty+42T3cqtJabcvuNk93KrZVYpAAxUAAAAAAAAAB+Vzter7E3U42W06HFSdUHK52vV9ibqcbLadDipOqC8E4tWfDU3ayW5Lc9uRrY2T8NTdrJbktz25Gtj0T0K7Czfuq81TUyu/IA7S4wAAAAAAAG9PgvepXBONu/xFRkzFNoz+1J2oMZ+C96lcE427/EVGTMU2jP7Unag8zdIO2M5/Er80t2ncjuVgPxWYAAAAAAAAAAACSfdalyep2pFaSfdalyep2pFazwSABFAAAAAAAAAAEmH+bccoqdatJh/m3HKKnWsYSnFWAigAAAAAAAAAAAJMJ3MteKl6laTCdzLXipepWtWMpGAAigAAAAAAAAAJMQ8235RT61aTEPNt+UU+tWs4IAIoAAAAAAAAAAkuN0LT2anVBWkuN0LT2anVBacUlWAigAAAAAAAAAAAJLH0t7yj+SRWksfS3vKP5JFbKrFIwAGKgAAAAAAAAACTC9pSe1P2oq0mF7Sk9qftRXgnFWAigAAAAAAAAACTFNp/wAWl7yVWkxTaf8AFpe8lZU70JOCsBioAAAAAAAAAAACS725Y8bP7uZWku9uWPGz+7mVrOEJHEARQAAAAAAAAABJbbevPak7KtJbbevPak7KxhKSrARQAAAAAAAAAAAAAAAElHdO64ql1zq0lHdO64ql1zq2VWKQAMVAAAAAAAAAAElh511yibqgrSWHnXXKJuqCxhKKwEUAAAAAAAAAATYluddcRP2YqU2JbnXXET9mK04wk4P2peik9mDm4UvRSezBzSVgAAAAAAAAAAABJiXoqPKKPbgrSYl6Kjyij24K2U4QnEAYqAAAAAAAAAAJIbqzcnh2oq0kN1ZuTw7UVjikqwEUAAAAAAAAAAABJabcvuNk93KrSWm3L7jZPdyq2VWKQAMVAAAAAAAAAAfnc7Xq+xN1OFltOhxUnVBzudr1fYm6nCy2nQ4qTqgvBOLVnw1N2sluS3Pbka2Nk/DU3ayW5Lc9uRrY9E9Cuws37qvNU1MrvyAO0uMAAAAAAABvT4L3qVwTjbv8RUZMxTaM/tSdqDGfgvepXBONu/xFRkzFNoz+1J2oPM3SDtjOfxK/NLdp3I7lYD8VmAAAAAAAAAAAAkn3WpcnqdqRWkn3WpcnqdqRWs8EgARQAAAAAAAAABJh/m3HKKnWrSYf5txyip1rGEpxVgIoAAAAAAAAAAACTCdzLXipepWkwncy14qXqVrVjKRgAIoAAAAAAAAACTEPNt+UU+tWkxDzbflFPrVrOCACKAAAAAAAAAAJLjdC09mp1QVpLjdC09mp1QWnFJVgIoAAAAAAAAAAACSx9Le8o/kkVpLH0t7yj+SRWyqxSMABioAAAAAAAAAAkwvaUntT9qKtJhe0pPan7UV4JxVgIoAAAAAAAAAAkxTaf8Wl7yVWkxTaf8Wl7yVlTvQk4KwGKgAAAAAAAAAAAJLvbljxs/u5laS725Y8bP7uZWs4QkcQBFAAAAAAAAAAEltt689qTsq0ltt689qTsrGEpKsBFAAAAAAAAAAAAAAAASUd07riqXXOrSUd07riqXXOrZVYpAAxUAAAAAAAAAASWHnXXKJuqCtJYeddcom6oLGEorARQAAAAAAAAABNiW511xE/ZipTYluddcRP2YrTjCTg/al6KT2YObhS9FJ7MHNJWAAAAAAAAAAAAEmJeio8oo9uCtJiXoqPKKPbgrZThCcQBioAAAAAAAAAAkhurNyeHairSQ3Vm5PDtRWOKSrARQAAAAAAAAAAAElpty+42T3cqtJabcvuNk93KrZVYpAAxUAAAAAAAAAB+Vzter7E3U42W06HFSdUHK52vV9ibqcbLadDipOqC8E4tWfDU3ayW5Lc9uRrY2T8NTdrJbktz25Gtj0T0K7Czfuq81TUyu/IA7S4wAAAAAAAG9PgvepXBONu/wARUZMxTaM/tSdqDGfgvepXBONu/wARUZMxTaM/tSdqDzN0g7Yzn8SvzS3adyO5WA/FZgAAAAAAAAAAAJJ91qXJ6nakVpJ91qXJ6nakVrPBIAEUAAAAAAAAAASYf5txyip1q0mH+bccoqdaxhKcVYCKAAAAAAAAAAAAkwncy14qXqVpMJ3MteKl6la1YykYACKAAAAAAAAAAkxDzbflFPrVpMQ8235RT61azggAigAAAAAAAAACS43QtPZqdUFaS43QtPZqdUFpxSVYCKAAAAAAAAAAAAksfS3vKP5JFaSx9Le8o/kkVsqsUjAAYqAAAAAAAAAAJML2lJ7U/airSYXtKT2p+1FeCcVYCKAAAAAAAAAAJMU2n/Fpe8lVpMU2n/Fpe8lZU70JOCsBioAAAAAAAAAAACS725Y8bP7uZWku9uWPGz+7mVrOEJHEARQAAAAAAAAABJbbevPak7KtJbbevPak7KxhKSrARQAAAAAAAAHiNFrRBucgsmq1fBLKniGP3NKtNh1nPCaMk2pSaerVqaWMIwpU5IRmmjnh/wBMsI55oERce3GNaWX+VOUN3kzk1kzHCLTF8VwCnlBiN1eWtW4t7alNCSWWSSjJVkmmmnqTRzZ6kNLLJHzoxg7rITLqfKLJK7xrHqFCzvcFubuxxWShNNNSkrW00YVJpNNs6WMIQnhCOzCE0IZ45s62HsBibDNE7LOFnkrlnjdtg0mTeV97StKNpRoVpbywluM8bapUrRnjJV02aEJpYU5NLGeGaM2bZ/K90V8rpcCxDRLsaGDTZIYZik9lPaT0K0b2va06+oVLqWvCfSS5p880KepTZ5ZfPhGOxdWUuy8MUYxol5Z17XKzKnJO3wWpgWRtxPbV7a6oVprnEZqEss9zGnVlnllo6WWbSy56dTTTSxjHNCMGTsMxC2xbDbTFbOfTW97Qp3FKb9sk8sJpY/ZGCTFlcaO6d1xVLrnVpKO6d1xVLrnVrVikADFQAAAAAAAAABJYeddcom6oK0lh511yibqgsYSisBFAAAAAAAAAAE2JbnXXET9mKlNiW511xE/ZitOMJOD9qXopPZg5uFL0Unswc0lYAAAAAAAAAAAASYl6Kjyij24K0mJeio8oo9uCtlOEJxAGKgAAAAAAAAACSG6s3J4dqKtJDdWbk8O1FY4pKsBFAAAAAAAAAAAASWm3L7jZPdyq0lpty+42T3cqtlVikADFQAAAAAAAAAH5XO16vsTdTjZbTocVJ1Qcrna9X2Jupxstp0OKk6oLwTi1Z8NTdrJbktz25GtjZPw1N2sluS3Pbka2PRPQrsLN+6rzVNTK78gDtLjAAAAAAAAb0+C96lcE427/ABFRkzFNoz+1J2oMZ+C96lcE427/ABFRkzFNoz+1J2oPM3SDtjOfxK/NLdp3I7lYD8VmAAAAAAAAAAAAkn3WpcnqdqRWkn3WpcnqdqRWs8EgARQAAAAAAAAABJh/m3HKKnWrSYf5txyip1rGEpxVgIoAAAAAAAAAAACTCdzLXipepWkwncy14qXqVrVjKRgAIoAAAAAAAAACTEPNt+UU+tWkxDzbflFPrVrOCACKAAAAAAAAAAJLjdC09mp1QVpLjdC09mp1QWnFJVgIoAAAAAAAAAAACSx9Le8o/kkR5WZTYdkbk7e5T4tJXms8PkhUrQoywmn0sZoQ2IRjDP8AP+1ZY+lveUfySPFaP3qdyo5HD3krezDIUZznuSyGU3aqqYnumYiWN7U3eS8rvQn/AO1jnQ5fjPK70J/+1jnQ5fjaWD7V9nWhv9f5v9mt11TdPyu9Cf8A7WOdDl+M8rvQn/7WOdDl+NpYH2daG/1/m/2Ouqbp+V3oT/8Aaxzocvxnld6E/wD2sc6HL8bSwPs60N/r/N/sddU3T8rvQn/7WOdDl+M8rvQn/wC1jnQ5fjaWB9nWhv8AX+b/AGOuqbp+V3oT/wDaxzocvxnld6E//axzocvxtLA+zrQ3+v8AN/sddU3T8rvQn/7WOdDl+N6rQ60c8itE/GLjBMmqeJQuLa2jdzxuaEskukhPLLsRhNHZzzw/V+1oEz74GnrFxf6lqe/ovx9P9CNF6N0bls6yOtrUxeLzsx7mVGVqqqiJbhpML2lJ7U/airSYXtKT2p+1F8g4NjirARQAAAAAAAAABJim0/4tL3kqtJim0/4tL3krKnehJwVgMVAAAAAAAAAAAASXe3LHjZ/dzK0l3tyx42f3cytZwhI4gCKAAAAAAAAAAJLbb157UnZVpLbb157UnZWMJSVYCKAAAAAAAAMaZeaE15jdfKTKfBcsMoKOLYpg9TDqdnThYzUI04U5tLQkjWt5p6ck88c82lnlzxjnjGGaGbJYsTYYbwHIvLfILE8l8qqWHYjlRUpZNSYDilnLXsqV3bzSxlq0404xjSozySTQmpx+Vps2ljnn2YrMlbDEsAo0sgcaw+lNieXNTGcaxTUriEZcOp1Iw+TCMJf72MNVpU8+eGzCaMIxhCDLAayWYXwXI7LvEMCyK0PMdyamsbXJG+trm8xeN1b1Le9p2eeFCFCSWaNXPUjpJo6pJJpYQm2Zo5s88+QOXEmRmKaDVPJyebDsQxatUpY9C6oa2p4fVudcTQmpxn1bVoQjNThLCnGWMc0dPCHzZwF1izDF7kfl3g2G5c5B4HkzNfWeWF7cXVji0t3Qkt7KW7khJWhcSTzwq56eaaaGpyVITQjCHyY582W8GwylguEWOD0JozUrC2pW0k0YQhGMsksJYRzQ/wAoLBJm6uujRrVcTuNSup6OalSz6WWWOfZm/bCL9taXnCtbm6fwlHdO64ql1zuWJYjZ4Rh11i2I14UbSyoz3FepGEYwkpySxmmmzQ2Y5oQjHYZ/4qqoppi87Es460vOFa3N0/hNaXnCtbm6fwvBeUXoL/v1bdGr/AeUXoL/AL9W3Rq/wP0f2LpT3av8lX0Y3p5ve60vOFa3N0/hNaXnCtbm6fwvBeUXoL/v1bdGr/AeUXoL/v1bdGr/AAH7F0p7tX+Sr6F6eb3utLzhWtzdP4TWl5wrW5un8LwXlF6C/wC/Vt0av8B5Regv+/Vt0av8B+xdKe7V/kq+henm97rS84Vrc3T+E1pecK1ubp/C8F5Regv+/Vt0av8AAeUXoL/v1bdGr/AfsXSnu1f5KvoXp5ve60vOFa3N0/hNaXnCtbm6fwvBeUXoL/v1bdGr/AeUXoL/AL9W3Rq/wH7F0p7tX+Sr6F6eb3utLzhWtzdP4TWl5wrW5un8LwXlF6C/79W3Rq/wO2yY0YdDfLLFpMDyZyopX19UkmqS0ZKFWWMZZYZ4xzzSwh//AFYZTROkcjROUymb1xTG2ZmiYiI++bLenm9PrS84Vrc3T+FNZWt1GNxpcRqy5q80I5pJNmOaGz8ztElh511yibqg0Iqm0rY1pecK1ubp/Ca0vOFa3N0/hVia0lkmtLzhWtzdP4TWl5wrW5un8KsNaSyTWl5wrW5un8JrS84Vrc3T+FWGtJZJrS84Vrc3T+E1pecK1ubp/CrDWksk1pecK1ubp/Ca0vOFa3N0/hVhrSWSa0vOFa3N0/hNaXnCtbm6fwqw1pLJNaXnCtbm6fwp7+1upbG5mmxKtNCFKeMZYySZo7EdjYldmmxLc664ifsxWmqbwTGx+dO0u405YwxStDYh/wDs6fwuWtLzhWtzdP4VFL0Unswc01pLJNaXnCtbm6fwmtLzhWtzdP4VYa0lkmtLzhWtzdP4TWl5wrW5un8KsNaSyTWl5wrW5un8JrS84Vrc3T+FWGtJZJrS84Vrc3T+E1pecK1ubp/CrDWksk1pecK1ubp/Ca0vOFa3N0/hVhrSWSa0vOFa3N0/hNaXnCtbm6fwqw1pLOqv7a6lp0ozYlVmz16UM0ZJNiOnhs7EFWtLzhWtzdP4TEvRUeUUe3BWs1TaEttSa0vOFa3N0/hNaXnCtbm6fwqxNaVsk1pecK1ubp/Ca0vOFa3N0/hVhrSWSa0vOFa3N0/hNaXnCtbm6fwqw1pLJNaXnCtbm6fwmtLzhWtzdP4VYa0lkmtLzhWtzdP4TWl5wrW5un8KsNaSyTWl5wrW5un8JrS84Vrc3T+FWGtJZJrS84Vrc3T+FNC2uvGMZfGVXTahCOm0kmfNpo7HzZnaJIbqzcnh2orFUkwa0vOFa3N0/hNaXnCtbm6fwqxNaSyTWl5wrW5un8JrS84Vrc3T+FWGtJZJrS84Vrc3T+E1pecK1ubp/CrDWksk1pecK1ubp/Ca0vOFa3N0/hVhrSWSa0vOFa3N0/hNaXnCtbm6fwqw1pLJNaXnCtbm6fwmtLzhWtzdP4VYa0lkmtLzhWtzdP4TWl5wrW5un8KsNaSzqra2uo3V5CGJVZYy1JYRjCST5XyJf8lWtLzhWtzdP4S025fcbJ7uVWtVU3IhJrS84Vrc3T+E1pecK1ubp/CrE1pLJNaXnCtbm6fwmtLzhWtzdP4VYa0lkmtLzhWtzdP4TWl5wrW5un8KsNaSyTWl5wrW5un8JrS84Vrc3T+FWGtJZJrS84Vrc3T+E1pecK1ubp/CrDWksk1pecK1ubp/Ca0vOFa3N0/hVhrSWQV7S7hQqRjidaMNJHY1Ons7HsuNpa3cbWjGXE60sI05YwhCSTY2PZW3O16vsTdThZbTocVJ1QXWmyW2tVPDNpVaWM5MQq3U9bPbXOaM0ssM3y5P2Qg1xbJ+Gpu1ktyW57cjWx6H6FbdBZv3VeapqZXekAdpYAAAAAAAAN4fBjt7ipoM4LNTv6tKWNW7+TLJJGEP+YqfthnZLxG2upbSeabEqs8M8uxGSSH/AFQ/ZBjzwXvUrgnG3f4ioyZim0Z/ak7UHmfT8/5xnP4lfmlu0x/hg1pecK1ubp/Ca0vOFa3N0/hVj8bWllZJrS84Vrc3T+E1pecK1ubp/CrDWksk1pecK1ubp/Ca0vOFa3N0/hVhrSWSa0vOFa3N0/hNaXnCtbm6fwqw1pLJNaXnCtbm6fwmtLzhWtzdP4VYa0lkmtLzhWtzdP4TWl5wrW5un8KsNaSyTWl5wrW5un8JrS84Vrc3T+FWGtJZ1U1tdeMqcvjKrpo0J46bSSZ4Q00ux82b/wD4q1pecK1ubp/CT7rUuT1O1IrWap2FkmtLzhWtzdP4TWl5wrW5un8KsTWksk1pecK1ubp/Ca0vOFa3N0/hVhrSWSa0vOFa3N0/hNaXnCtbm6fwqw1pLJNaXnCtbm6fwmtLzhWtzdP4VYa0lkmtLzhWtzdP4TWl5wrW5un8KsNaSyTWl5wrW5un8JrS84Vrc3T+FWGtJZJrS84Vrc3T+FNY211NCvpcSqy5q88I5pJNmOf5/mdokw/zbjlFTrWKpsltprS84Vrc3T+E1pecK1ubp/CrE1pWyTWl5wrW5un8JrS84Vrc3T+FWGtJZJrS84Vrc3T+E1pecK1ubp/CrDWksk1pecK1ubp/Ca0vOFa3N0/hVhrSWSa0vOFa3N0/hNaXnCtbm6fwqw1pLJNaXnCtbm6fwmtLzhWtzdP4VYa0lkmtLzhWtzdP4TWl5wrW5un8KsNaSzqsMtrqbD7eaTEqskI05YwlhJJGENj/ADgq1pecK1ubp/CYTuZa8VL1K1qqm8pEbEmtLzhWtzdP4TWl5wrW5un8KsTWlbJNaXnCtbm6fwmtLzhWtzdP4VYa0lkmtLzhWtzdP4TWl5wrW5un8KsNaSyTWl5wrW5un8JrS84Vrc3T+FWGtJZJrS84Vrc3T+E1pecK1ubp/CrDWksk1pecK1ubp/Ca0vOFa3N0/hVhrSWdXfWt1LCjpsRqzZ68kIZ5JNiOf5/mU60vOFa3N0/hMQ8235RT61a602LJNaXnCtbm6fwmtLzhWtzdP4VYmtJZJrS84Vrc3T+E1pecK1ubp/CrDWksk1pecK1ubp/Ca0vOFa3N0/hVhrSWSa0vOFa3N0/hNaXnCtbm6fwqw1pLJNaXnCtbm6fwmtLzhWtzdP4VYa0lkmtLzhWtzdP4TWl5wrW5un8KsNaSyTWl5wrW5un8KavbXUL22ljiVWMYwqZptJJsbEP8naJLjdC09mp1QWmqbpMGtLzhWtzdP4TWl5wrW5un8KsTWlbJNaXnCtbm6fwmtLzhWtzdP4VYa0lkmtLzhWtzdP4TWl5wrW5un8KsNaSyTWl5wrW5un8JrS84Vrc3T+FWGtJZJrS84Vrc3T+E1pecK1ubp/CrDWksk1pecK1ubp/Ca0vOFa3N0/hVhrSWSa0vOFa3N0/hNaXnCtbm6fwqw1pLOqs7a6mqXcJcSqy5q+aMYSSfKjpJdn5v/wC8zxejzbXMmhBlPNPiNWpLCzhnljJJCEf7yX9kM731j6W95R/JI8Vo/ep3KjkcPeSv09ETP7Szfx0eaGMx/hl8/wAB6eaQAAAAAAAAzx4HdOrV0QsXlpXE1GMMGqRzyywjn/v6OxswiwOz74GnrFxf6lqe/ouudLdmhM48P6wzye9DbjWl5wrW5un8KbD7W6mtJYy4lVkhnm2ISSR/6o/tg7RJhe0pPan7UXnLWmzbttNaXnCtbm6fwmtLzhWtzdP4VYmtK2Sa0vOFa3N0/hNaXnCtbm6fwqw1pLJNaXnCtbm6fwmtLzhWtzdP4VYa0lkmtLzhWtzdP4TWl5wrW5un8KsNaSyTWl5wrW5un8JrS84Vrc3T+FWGtJZJrS84Vrc3T+E1pecK1ubp/CrDWksk1pecK1ubp/ClxG2upbXPNiVWeGqU4ZoySQ/65f2QdqkxTaf8Wl7yVaapvBMbDWl5wrW5un8JrS84Vrc3T+FWJrSWSa0vOFa3N0/hNaXnCtbm6fwqw1pLJNaXnCtbm6fwmtLzhWtzdP4VYa0lkmtLzhWtzdP4TWl5wrW5un8KsNaSyTWl5wrW5un8JrS84Vrc3T+FWGtJZJrS84Vrc3T+E1pecK1ubp/CrDWksk1pecK1ubp/Ca0vOFa3N0/hVhrSWdVc211C6s4RxKrNGapNCEYySfJ+RN/kq1pecK1ubp/CXe3LHjZ/dzK1mqbQkQk1pecK1ubp/Ca0vOFa3N0/hVia0rZJrS84Vrc3T+E1pecK1ubp/CrDWksk1pecK1ubp/Ca0vOFa3N0/hVhrSWSa0vOFa3N0/hNaXnCtbm6fwqw1pLJNaXnCtbm6fwmtLzhWtzdP4VYa0lkmtLzhWtzdP4TWl5wrW5un8KsNaSyTWl5wrW5un8LhYST07q7lqVpqs0JpPlTQhCMfk/5QzLkltt689qTskTeJLKwGKgAAAAAAAAAAAAAAAJKO6d1xVLrndJonerXKz6jv/w87u6O6d1xVLrndJonerXKz6jv/wAPO3My9ryXip+cJwfOUB6naAAAAAAAAAzF4J/rgteQ3PZYdZi8E/1wWvIbnsvw+kvY+c+Cr5MqN6G7ySw8665RN1QVpLDzrrlE3VB5pjCW6rARQAAAAAAAAABNiW511xE/ZipTYluddcRP2YrTjCTg/al6KT2YObhS9FJ7MHNJWAAAAAAAAAAAAEmJeio8oo9uCtJiXoqPKKPbgrZThCcQBioAAAAAAAAAAkhurNyeHairSQ3Vm5PDtRWOKSrARQAAAAAAAAAAAElpty+42T3cqtJabcvuNk93KrZVYpAAxUAAAAAAAAAB+dzter7E3U4WW06HFSdUHO52vV9ibqcLLadDipOqC8E4tWfDU3ayW5Lc9uRrY2T8NTdrJbktz25Gtj0T0K7Czfuq81TUyu/IA7S4wAAAAAAAG9PgvepXBONu/wARUZMxTaM/tSdqDGfgvepXBONu/wARUZMxTaM/tSdqDzN0g7Yzn8SvzS3adyO5WA/FZgAAAAAAAAAAAJJ91qXJ6nakVpJ91qXJ6nakVrPBIAEUAAAAAAAAAASYf5txyip1q0mH+bccoqdaxhKcVYCKAAAAAAAAAAAAkwncy14qXqVpMJ3MteKl6la1YykYACKAAAAAAAAAAkxDzbflFPrVpMQ8235RT61azggAigAAAAAAAAACS43QtPZqdUFaS43QtPZqdUFpxSVYCKAAAAAAAAAAAAksfS3vKP5JHitH71O5Ucjh7yV7Wx9Le8o/kkeK0fvU7lRyOHvJX6miO0838dHmhhO7L5/gPT7SAAAAAAAAGffA09YuL/UtT39FgJn3wNPWLi/1LU9/Rdc6XdiZz4f1hnk96G4aTC9pSe1P2oq0mF7Sk9qftRecODc4qwEUAAAAAAAAAASYptP+LS95KrSYptP+LS95Kyp3oScFYDFQAAAAAAAAAAAEl3tyx42f3cytJd7cseNn93MrWcISOIAigAAAAAAAAACS229ee1J2VaS229ee1J2VjCUlWAigAAAAAAAAAAAAAAAJKO6d1xVLrndJonerXKz6jv8A8PO7ujundcVS653SaJ3q1ys+o7/8PO3My9ryXip+cJwfOUB6naAAAAAAAAAzF4J/rgteQ3PZYdZi8E/1wWvIbnsvw+kvY+c+Cr5MqN6G7ySw8665RN1QVpLDzrrlE3VB5pjCW6rARQAAAAAAAAABNiW511xE/ZipTYluddcRP2YrTjCTg/al6KT2YObhS9FJ7MHNJWAAAAAAAAAAAAEmJeio8oo9uCtJiXoqPKKPbgrZThCcQBioAAAAAAAAAAkhurNyeHairSQ3Vm5PDtRWOKSrARQAAAAAAAAAAAElpty+42T3cqtJabcvuNk93KrZVYpAAxUAAAAAAAAAB+dzter7E3U4WW06HFSdUHK52vV9ibqcbLadDipOqC8E4tWfDU3ayW5Lc9uRrY2T8NTdrJbktz25Gtj0T0K7Czfuq81TUyu/IA7S4wAAAAAAAG9PgvepXBONu/xFRkzFNoz+1J2oMZ+C96lcE427/EVGTMU2jP7Unag8zdIO2M5/Er80t2ncjuVgPxWYAAAAAAAAAAACSfdalyep2pFaSfdalyep2pFazwSABFAAAAAAAAAAEmH+bccoqdatJh/m3HKKnWsYSnFWAigAAAAAAAAAAAJMJ3MteKl6laTCdzLXipepWtWMpGAAigAAAAAAAAAJMQ8235RT61aTEPNt+UU+tWs4IAIoAAAAAAAAAAkuN0LT2anVBWkuN0LT2anVBacUlWAigAAAAAAAAAAAJLH0t7yj+SR4rR+9TuVHI4e8le1sfS3vKP5JHitH71O5Ucjh7yV+pojtPN/HR5oYTuy+f4D0+0gAAAAAAABn3wNPWLi/1LU9/RYCZ98DT1i4v9S1Pf0XXOl3Ymc+H9YZ5PehuGkwvaUntT9qKtJhe0pPan7UXnDg3OKsBFAAAAAAAAAAEmKbT/i0veSq0mKbT/i0veSsqd6EnBWAxUAAAAAAAAAAABJd7cseNn93MrSXe3LHjZ/dzK1nCEjiAIoAAAAAAAAAAkttvXntSdlWkttvXntSdlYwlJVgIoAAAAAAAAAAAAAAACSjundcVS653SaJ3q1ys+o7/wDDzu7o7p3XFUuud0mid6tcrPqO/wDw87czL2vJeKn5wnB85QHqdoAAAAAAAADMXgn+uC15Dc9lh1mLwT/XBa8huey/D6S9j5z4Kvkyo3obvJLDzrrlE3VBWksPOuuUTdUHmmMJbqsBFAAAAAAAAAAE2JbnXXET9mKlNiW511xE/ZitOMJOD9qXopPZg5uFL0Unswc0lYAAAAAAAAAAAASYl6Kjyij24K0mJeio8oo9uCtlOEJxAGKgAAAAAAAAACSG6s3J4dqKtJDdWbk8O1FY4pKsBFAAAAAAAAAAAASWm3L7jZPdyq0lpty+42T3cqtlVikADFQAAAAAAAAAH53O16vsTdThZbTocVJ1Qc7na9X2Jupwstp0OKk6oLwTi1Z8NTdrJbktz25GtjZPw1N2sluS3Pbka2PRPQrsLN+6rzVNTK78gDtLjAAAAAAAAb0+C96lcE427/EVGTMU2jP7Unagxn4L3qVwTjbv8RUZMxTaM/tSdqDzN0g7Yzn8SvzS3adyO5WA/FZgAAAAAAAAAAAJJ91qXJ6nakVpJ91qXJ6nakVrPBIAEUAAAAAAAAAASYf5txyip1q0mH+bccoqdaxhKcVYCKAAAAAAAAAAAAkwncy14qXqVpMJ3MteKl6la1YykYACKAAAAAAAAAAkxDzbflFPrVpMQ82hyin1q1nBABFAAAAAAAAAAElxuhaezU6oK0lxuhaezU6oLTikqwEUAAAAAAAAAAABJY+lveUfySPFaP3qdyo5HD3kr2tj6W95R/JI8Vo/ep3KjkcPeSv1NEdp5v46PNDCd2Xz/Aen2kAAAAAAAAM++Bp6xcX+panv6LATPvgaesXF/qWp7+i650u7Eznw/rDPJ70Nw0mF7Sk9qftRVpML2lJ7U/ai84cG5xVgIoAAAAAAAAAAkxTaf8Wl7yVWkxTaf8Wl7yVlTvQk4KwGKgAAAAAAAAAAAJLvbljxs/u5laS725Y8bP7uZWs4QkcQBFAAAAAAAAAAEltt689qTsq0ltt689qTsrGEpKsBFAAAAAAAAAAAAAAAASUd07riqXXO6TRO9WuVn1Hf/h53d0d07riqXXO6TRO9WuVn1Hf/AIeduZl7XkvFT84Tg+coD1O0AAAAAAAABmLwT/XBa8hueyw6zF4J/rgteQ3PZfh9Jex858FXyZUb0N3klh511yibqgrSWHnXXKJuqDzTGEt1WAigAAAAAAAAACbEtzrriJ+zFSmxLc664ifsxWnGEnB+1L0Unswc3Cl6KT2YOaSsAAAAAAAAAAAAJMS9FR5RR7cFaTEvRUeUUe3BWynCE4gDFQAAAAAAAAABJDdWbk8O1FWkhurNyeHaiscUlWAigAAAAAAAAAAAJLTbl9xsnu5VaS025fcbJ7uVWyqxSABioAAAAAAAAAD8rna9X2Jupxstp0OKk6oOVzter7E3U42W06HFSdUF4Jxas+Gpu1ktyW57cjWxsn4am7WS3JbntyNbHonoV2Fm/dV5qmpld+QB2lxgAAAAAAAN6fBe9SuCcbd/iKjJmKbRn9qTtQYz8F71K4Jxt3+IqMmYptGf2pO1B5m6QdsZz+JX5pbtO5HcrAfiswAAAAAAAAAAAEk+61Lk9TtSK0k+61Lk9TtSK1ngkACKAAAAAAAAAAJMP8245RU61aTD/NuOUVOtYwlOKsBFAAAAAAAAAAAASYTuZa8VL1K0mE7mWvFS9StasZSMABFAAAAAAAAAASYh5tvyin1q0mIebb8op9atZwQARQAAAAAAAAABJcboWns1OqCtJcboWns1OqC04pKsBFAAAAAAAAAAAASWPpb3lH8kjxWj96ncqORw95K9rY+lveUfySPFaP3qdyo5HD3kr9TRHaeb+OjzQwndl8/wHp9pAAAAAAAADPvgaesXF/qWp7+iwEz74GnrFxf6lqe/ouudLuxM58P6wzye9DcNJhe0pPan7UVaTC9pSe1P2ovOHBucVYCKAAAAAAAAAAJMU2n/ABaXvJVaTFNp/wAWl7yVlTvQk4KwGKgAAAAAAAAAAAJLvbljxs/u5laS725Y8bP7uZWs4QkcQBFAAAAAAAAAAEltt689qTsq0ltt689qTsrGEpKsBFAAAAAAAAAAAAAAAASUd07riqXXO6TRO9WuVn1Hf/h53d0d07riqXXO6TRO9WuVn1Hf/h525mXteS8VPzhOD5ygPU7QAAAAAAAAGYvBP9cFryG57LDrMXgn+uC15Dc9l+H0l7HznwVfJlRvQ3eSWHnXXKJuqCtJYeddcom6oPNMYS3VYCKAAAAAAAAAAJsS3OuuIn7MVKbEtzrriJ+zFacYScH7UvRSezBzcKXopPZg5pKwAAAAAAAAAAAAkxL0VHlFHtwVpMS9FR5RR7cFbKcITiAMVAAAAAAAAAAEkN1ZuTw7UVaSG6s3J4dqKxxSVYCKAAAAAAAAAAAAktNuX3Gye7lVpLTbl9xsnu5VbKrFIAGKgAAAAAAAAAPzudr1fYm6nCy2nQ4qTqg53O16vsTdThZbTocVJ1QXgnFqz4am7WS3JbntyNbGyfhqbtZLclue3I1seiehXYWb91XmqamV35AHaXGAAAAAAAA3p8F71K4Jxt3+IqMmYptGf2pO1BjPwXvUrgnG3f4ioyZim0Z/ak7UHmbpB2xnP4lfmlu07kdysB+KzAAAAAAAAAAAAST7rUuT1O1IrST7rUuT1O1IrWeCQAIoAAAAAAAAAAkw/wA245RU61aTD/NuOUVOtYwlOKsBFAAAAAAAAAAAASYTuZa8VL1K0mE7mWvFS9StasZSMABFAAAAAAAAAASYh5tvyin1q0mIebQ5RT61azggAigAAAAAAAAACS43QtPZqdUFaS43QtPZqdUFpxSVYNJr/wAKXRftb65taeLWEZKNWenLGaxp54whGMIZ9h+7oPo7nfSCa4zSaY1LX1pmMb4WieTGuuKMW7I0f8q3Ri4Vw/oFM8q3Ri4Vw/oFN2H7ONMfvUfmn+1h11LeAaP+VboxcK4f0CmeVboxcK4f0CmfZxpj96j80/2nXUt4Bo/5VujFwrh/QKZ5VujFwrh/QKZ9nGmP3qPzT/addS3gGj/lW6MXCuH9ApnlW6MXCuH9Apn2caY/eo/NP9p11LeAaP8AlW6MXCuH9ApnlW6MXCuH9Apn2caY/eo/NP8AaddS3gGoGh34SOinlLl5gGAYpidlNaYhiNC3rwkspJZoyTTwhGEI5tjYbfut6b0DnWgMrTks6mJmqLxaZn7uMQ5Ka4r2wksfS3vKP5JHitH71O5Ucjh7yV7Wx9Le8o/kkeK0fvU7lRyOHvJXBojtPN/HR5oSd2Xz/Aen2kAAAAAAAAM++Bp6xcX+panv6LATPvgaesXF/qWp7+i650u7Eznw/rDPJ70Nw0mF7Sk9qftRVpML2lJ7U/ai84cG5xVgIoAAAAAAAAAAkxTaf8Wl7yVWkxTaf8Wl7yVlTvQk4KwGKgAAAAAAAAAAAJLvbljxs/u5laS725Y8bP7uZWs4QkcQBFAAAAAAAAAAEltt689qTsq0ltt689qTsrGEpKsBFAAAAAAAAHk8vsQyywjC7zGsnsSyesLTDLKrd158Utq1fVppIRm0nyKlOFKXNL5/95H5Xmw0vyvWPBaI2HxxStLRudCL+1c1G3mmw6+o3FnJVs68fn+XXnp1LeOeEkYVKMZ5tiMc0Iyy57GIip6ImU2VF7k3gGSlpYYTieL4HLlDfT4pb1LqSyoTaWWSlCnJPSjPPNPNGGeM8sIQkjHNGMYQd1kJl1PlFkld41j1ChZ3uC3N3Y4rJQmmmpSVraaMKk0mm2dLGEITwhHZhCaEM8c2d5HDMktEDInGsmsrbm0ucsL2jk54hxqW2uqUtzGpCpqsleSa5npy1JdNppJozTSzxzyzZpo537ZK2GJYBRpZA41h9KbE8uamM41impXEIy4dTqRh8mEYS/3sYarSp588NmE0YRjCEGUxCQ/mGaJ2WcLPJXLPG7bBpMm8r72laUbSjQrS3lhLcZ421SpWjPGSrps0ITSwpyaWM8M0Zs2z+V7or5XS4FiGiXY0MGmyQwzFJ7Ke0noVo3te1p19QqXUteE+klzT55oU9Smzyy+fCMdiXBcjsu8QwLIrQ8x3Jqaxtckb62ubzF43VvUt72nZ54UIUJJZo1c9SOkmjqkkmlhCbZmjmzzz5A5cSZGYpoNU8nJ5sOxDFq1Slj0Lqhranh9W51xNCanGfVtWhCM1OEsKcZYxzR08IfM2G13OMaJeWde1ysypyTt8FqYFkbcT21e2uqFaa5xGahLLPcxp1ZZ5ZaOllm0suenU000sYxzQjBk7DMQtsWw20xWzn01ve0KdxSm/bJPLCaWP2RgxDe5H5d4NhuXOQeB5MzX1nlhe3F1Y4tLd0JLeylu5ISVoXEk88KuenmmmhqclSE0Iwh8mOfNlvBsMpYLhFjg9CaM1KwtqVtJNGEIRjLJLCWEc0P8AKCTYh/aO6d1xVLrndJonerXKz6jv/wAPO7WNCevidxpbqtR0tKl6PS7OzN8+eEXQaJllVl0OMq5o4jdTQhgl9HNGMmaP9xPsR+S28yiP+LyXip+cJwfO8B6maIAAAAAAAAzF4J/rgteQ3PZYdZf8FWnNV0XbWSWtPSjrG5+VJmz+b/nCL8PpL2PnPgq+TKjehvCksPOuuUTdUDWNXhO7+2T4U1lZ1Jo3GbELmXNXmhsaTZ2IbMfkvNcRFp2ty7tBJrGrwnd/bJ8JrGrwnd/bJ8KWjmt1Yk1jV4Tu/tk+E1jV4Tu/tk+EtHMurEmsavCd39snwmsavCd39snwlo5l1Yk1jV4Tu/tk+E1jV4Tu/tk+EtHMurEmsavCd39snwmsavCd39snwlo5l1Yk1jV4Tu/tk+E1jV4Tu/tk+EtHMurTYluddcRP2YuOsavCd39snwp7+yqyWNzNHEbqaEKU8dLGMmaOxHYj8laYi8bSZ2Owpeik9mDmip2NWNOWPjK7hsQ/XJ8LlrGrwnd/bJ8KWjmXViTWNXhO7+2T4TWNXhO7+2T4S0cy6sSaxq8J3f2yfCaxq8J3f2yfCWjmXViTWNXhO7+2T4TWNXhO7+2T4S0cy6sSaxq8J3f2yfCaxq8J3f2yfCWjmXViTWNXhO7+2T4TWNXhO7+2T4S0cy6sSaxq8J3f2yfCaxq8J3f2yfCWjmXMS9FR5RR7cFbqr+zqSU6UY4hczZ69KGzGTYzzw2fNVaxq8J3f2yfCsxFo2pfarEmsavCd39snwmsavCd39snwpaOa3ViTWNXhO7+2T4TWNXhO7+2T4S0cy6sSaxq8J3f2yfCaxq8J3f2yfCWjmXViTWNXhO7+2T4TWNXhO7+2T4S0cy6sSaxq8J3f2yfCaxq8J3f2yfCWjmXViTWNXhO7+2T4TWNXhO7+2T4S0cy6tJDdWbk8O1E1jV4Tu/tk+FNCzqeMYyeMLnPqEI6b5Gfzo7HmrERzSZdoJNY1eE7v7ZPhNY1eE7v7ZPhS0c1urEmsavCd39snwmsavCd39snwlo5l1Yk1jV4Tu/tk+E1jV4Tu/tk+EtHMurEmsavCd39snwmsavCd39snwlo5l1Yk1jV4Tu/tk+E1jV4Tu/tk+EtHMurEmsavCd39snwmsavCd39snwlo5l1Yk1jV4Tu/tk+E1jV4Tu/tk+EtHMuWm3L7jZPdyq3VW1nUmuryWGIXMNLUlhGMIyZ5vkS/P8lVrGrwnd/bJ8K1RF8SJViTWNXhO7+2T4TWNXhO7+2T4UtHMurEmsavCd39snwmsavCd39snwlo5l1Yk1jV4Tu/tk+E1jV4Tu/tk+EtHMurEmsavCd39snwmsavCd39snwlo5l1Yk1jV4Tu/tk+E1jV4Tu/tk+EtHMurEmsavCd39snwmsavCd39snwlo5l37XO16vsTdTjZbTocVJ1QT17KrChUjHErqOaSOxGMmzsey42llVmtaM0MRupc9OWOaEZM0Nj2VtFsUvtax+Gpu1ktyW57cjWxsd4ZtCajjOTEJrmrWz21zs1M2x8uT9kINcXofoV2Fm/dV5qmpld+QB2lgAAAAAAAA3p8F71K4Jxt3+IqMmYptGf2pO1BivwY7WpV0GcFnlvrinCNW7+TJpc0P8AmKn7ZYsl4jZ1JLSeaOIXM2zLsTaTN50P/i8z6fiP2xnO3/7K/NLdp3YdoJNY1eE7v7ZPhNY1eE7v7ZPhfjWjmyurEmsavCd39snwmsavCd39snwlo5l1Yk1jV4Tu/tk+E1jV4Tu/tk+EtHMurEmsavCd39snwmsavCd39snwlo5l1Yk1jV4Tu/tk+E1jV4Tu/tk+EtHMurEmsavCd39snwmsavCd39snwlo5l1Yk1jV4Tu/tk+E1jV4Tu/tk+EtHMuT7rUuT1O1IrdVNZ1PGVOTxhc540J46bPJnh8qXY81VrGrwnd/bJ8KzEbNpEqxJrGrwnd/bJ8JrGrwnd/bJ8KWjmXViTWNXhO7+2T4TWNXhO7+2T4S0cy6sSaxq8J3f2yfCaxq8J3f2yfCWjmXViTWNXhO7+2T4TWNXhO7+2T4S0cy6sSaxq8J3f2yfCaxq8J3f2yfCWjmXViTWNXhO7+2T4TWNXhO7+2T4S0cy6tJh/m3HKKnWaxq8J3f2yfCmsbOpNCvmxC5lzV54bGk2dn5/NWIi2KX2u0EmsavCd39snwmsavCd39snwpaOa3ViTWNXhO7+2T4TWNXhO7+2T4S0cy6sSaxq8J3f2yfCaxq8J3f2yfCWjmXViTWNXhO7+2T4TWNXhO7+2T4S0cy6sSaxq8J3f2yfCaxq8J3f2yfCWjmXViTWNXhO7+2T4TWNXhO7+2T4S0cy6sSaxq8J3f2yfCaxq8J3f2yfCWjmXMJ3MteKl6lbqsMs6k+H288MQuZIRpyx0ssZM0Nj9WeVVrGrwnd/bJ8K1RF52pE7FYk1jV4Tu/tk+E1jV4Tu/tk+FLRzW6sSaxq8J3f2yfCaxq8J3f2yfCWjmXViTWNXhO7+2T4TWNXhO7+2T4S0cy6sSaxq8J3f2yfCaxq8J3f2yfCWjmXViTWNXhO7+2T4TWNXhO7+2T4S0cy6sSaxq8J3f2yfCaxq8J3f2yfCWjmXMQ8235RT61bq76zqSwo58QuZs9eSGzpNjZ+fzVOsavCd39snwraLYpdWJNY1eE7v7ZPhNY1eE7v7ZPhS0c1urEmsavCd39snwmsavCd39snwlo5l1Yk1jV4Tu/tk+E1jV4Tu/tk+EtHMurEmsavCd39snwmsavCd39snwlo5l1Yk1jV4Tu/tk+E1jV4Tu/tk+EtHMurEmsavCd39snwmsavCd39snwlo5l1aS43QtPZqdUDWNXhO7+2T4U1ezqQvbaXxhcxjNCpsx0meGxD5vkrERfFJl2j5lYxuvfcpq9qL6Vaxq8J3f2yfC+auMQzYtewz5/8AmKnai+qejCP8edd1H9Thy/BIA+uNcAAAAAAAB7HQc9a2SX1vbe8g+h753aD8sZ9FPJSSE80kY4tbQ00vzw/vIfNnfQbWNXhO7+2T4Xxn0mx/zuQ8E/OWzkMJLH0t7yj+SR4rR+9TuVHI4e8lers7OpNUu4QxC5l0tfNsRk2fkS7MfkvF6PNnUp6EGU88b+5nhCzh8maMuaP95L+yV0fRER+0s32/99HmhyTuy0IAenmkAAAAAAAAM++Bp6xcX+panv6LATPHgd0Zq2iFi8stxUpRhg1SOenmzx/v6Oxswi650t7Ezjw/rDPJ70NyEmF7Sk9qftRNY1eE7v7ZPhTYfZ1J7SWaGIXMuzNsSxkzedH/AOLzlaLYtu+12gk1jV4Tu/tk+E1jV4Tu/tk+FLRzW6sSaxq8J3f2yfCaxq8J3f2yfCWjmXViTWNXhO7+2T4TWNXhO7+2T4S0cy6sSaxq8J3f2yfCaxq8J3f2yfCWjmXViTWNXhO7+2T4TWNXhO7+2T4S0cy6sSaxq8J3f2yfCaxq8J3f2yfCWjmXVpMU2n/Fpe8lNY1eE7v7ZPhS4jZ1JLXTRxC5m/vKcM00ZM3ny/8AxWmIvG0mdjtRJrGrwnd/bJ8JrGrwnd/bJ8KWjmXViTWNXhO7+2T4TWNXhO7+2T4S0cy6sSaxq8J3f2yfCaxq8J3f2yfCWjmXViTWNXhO7+2T4TWNXhO7+2T4S0cy6sSaxq8J3f2yfCaxq8J3f2yfCWjmXViTWNXhO7+2T4TWNXhO7+2T4S0cy6sSaxq8J3f2yfCaxq8J3f2yfCWjmXLvbljxs/u5lbqrmzqS3VnLHELmOmqTQhGMZM8vyJvm+Sq1jV4Tu/tk+FZiLRtSJViTWNXhO7+2T4TWNXhO7+2T4UtHNbqxJrGrwnd/bJ8JrGrwnd/bJ8JaOZdWJNY1eE7v7ZPhNY1eE7v7ZPhLRzLqxJrGrwnd/bJ8JrGrwnd/bJ8JaOZdWJNY1eE7v7ZPhNY1eE7v7ZPhLRzLqxJrGrwnd/bJ8JrGrwnd/bJ8JaOZdWkttvXntSdk1jV4Tu/tk+FwsKc1K6u5Jqs9SMJpPlT5s8fk/wCUIERFpFwDFQAAAAAAAAAAAAAAAElHdO64ql1zuk0TvVrlZ9R3/wCHnd3R3TuuKpdc7pNE71a5WfUd/wDh525mXteS8VPzhOD5ygPU7QAAAAAAAAGYvBP9cFryG57LDrMXgn+uC15Dc9l+H0l7HznwVfJlRvQ3eSWHnXXKJuqCtJYeddcom6oPNMYS3VYCKAAAAAAAAAAJsS3OuuIn7MVKbEtzrriJ+zFacYScH7UvRSezBzcKXopPZg5pKwAAAAAAAAAAAAkxL0VHlFHtwVpMS9FR5RR7cFbKcITiDq62VOTFvWnt7jKPC6VWlNGSeSe8pyzSzQjmjCMIxzwjCP6nD+1+Sf70YR02l8TkjN8tO2KJ+Erd246j+1+Sf70YR02l8R/a/JP96MI6bS+I/wCGy37k/CUvDtx1H9r8k/3owjptL4j+1+Sf70YR02l8R/w2W/cn4SXh246j+1+Sf70YR02l8R/a/JP96MI6bS+I/wCGy37k/CS8O3HUf2vyT/ejCOm0viP7X5J/vRhHTaXxH/DZb9yfhJeHbjqP7X5J/vRhHTaXxH9r8k/3owjptL4j/hst+5PwkvDt0kN1ZuTw7UVaSG6s3J4dqLijiSrARQAAAAAAAAAAAElpty+42T3cqtJabcvuNk93KrZVYpAAxUAAAAAAAAAB+Vzter7E3U42W06HFSdUHO52vV9ibqcLLadDipOqC8E4tWfDU3ayW5Lc9uRrY2T8NTdrJbktz25Gtj0T0K7Czfuq81TUyu/IA7S4wAAAAAAAG9PgvepXBONu/wARUZMxTaM/tSdqDGfgvepXBONu/wARUZMxTaM/tSdqDzN0g7Yzn8SvzS3adyO5WA/FZgAAAAAAAAAAAJJ91qXJ6nakVpJ91qXJ6nakVrPBIAEUAAAAAAAAAASYf5txyip1q0mH+bccoqdaxhKcVYCKAAAAAAAAAAAAkwncy14qXqVpMJ3MteKl6la1YykYACKAAAAAAAAAAkxDzbflFPrVpMQ8235RT61azggAigAAAAAAAAACS43QtPZqdUFaS43QtPZqdUFpxSVb5lYxuvfcpq9qL6avmVjG699ymr2ovqvov3867qP6nBl+CQB9da4AAAAAAAD2Og561skvre295B9D3zw0HPWtkl9b23vIPoe+Mek323IeCfnLZyGEpLH0t7yj+SR4rR+9TuVHI4e8le1sfS3vKP5JHitH71O5Ucjh7yV0fRHaeb+OjzQ5J3ZfP8B6faQAAAAAAAAz74GnrFxf6lqe/osBM++Bp6xcX+panv6LrnS7sTOfD+sM8nvQ3DSYXtKT2p+1FWkwvaUntT9qLzhwbnFWAigAAAAAAAAACTFNp/xaXvJVaTFNp/xaXvJWVO9CTgrAYqAAAAAAAAAAAAku9uWPGz+7mVpLvbljxs/u5lazhCRxAEUAAAAAAAAAASW23rz2pOyrSW23rz2pOysYSkqwEUAAAAAAAAAAAAAAABJR3TuuKpdc7pNE71a5WfUd/wDh53d0d07riqXXO6TRO9WuVn1Hf/h525mXteS8VPzhOD5ygPU7QAAAAAAAAGYvBP8AXBa8hueyw6zF4J/rgteQ3PZfh9Jex858FXyZUb0N3klh511yibqgrSWHnXXKJuqDzTGEt1WAigAAAAAAAAACbEtzrriJ+zFSmxLc664ifsxWnGEnB+1L0Unswc3Cl6KT2YOaSsAAAAAAAAAAAAJMS9FR5RR7cFaTEvRUeUUe3BWynCE4vnro2+trKv6zrdbxL22jb62sq/rOt1vEvUOivYMh4KfLDRqxkAfoIAAAAAAP2stuUONl64PxftZbcocbL1wY1bskPp0khurNyeHairSQ3Vm5PDtReT44t+VYCKAAAAAAAAAAAAktNuX3Gye7lVpLTbl9xsnu5VbKrFIAGKgAAAAAAAAAPyudr1fYm6nGy2nQ4qTqg53O16vsTdThZbTocVJ1QXgnFqz4am7WS3JbntyNbGyfhqbtZLclue3I1seiehXYWb91XmqamV35AHaXGAAAAAAAA3p8F71K4Jxt3+IqMmYptGf2pO1BjPwXvUrgnG3f4ioyZim0Z/ak7UHmbpB2xnP4lfmlu07kdysB+KzAAAAAAAAAAAAST7rUuT1O1IrST7rUuT1O1IrWeCQAIoAAAAAAAAAAkw/zbjlFTrVpMP8ANuOUVOtYwlOKsBFAAAAAAAAAAAASYTuZa8VL1K0mE7mWvFS9StasZSMABFAAAAAAAAAASYh5tvyin1q0mIebb8op9atZwQARQAAAAAAAAABJcboWns1OqCtJcboWns1OqC04pKt8ysY3XvuU1e1F9NXzKxjde+5TV7UX1X0X7+dd1H9Tgy/BIA+utcAAAAAAAB7HQc9a2SX1vbe8g+h754aDnrWyS+t7b3kH0PfGPSb7bkPBPzls5DCUlj6W95R/JI8Vo/ep3KjkcPeSva2Ppb3lH8kjxWj96ncqORw95K6PojtPN/HR5ock7svn+A9PtIAAAAAAAAZ98DT1i4v9S1Pf0WAmffA09YuL/UtT39F1zpd2JnPh/WGeT3obhpML2lJ7U/airSYXtKT2p+1F5w4NzirARQAAAAAAAAABJim0/wCLS95KrSYptP8Ai0veSsqd6EnBWAxUAAAAAAAAAAABJd7cseNn93MrSXe3LHjZ/dzK1nCEjiAIoAAAAAAAAAAkttvXntSdlWkttvXntSdlYwlJVgIoAAAAAAAAAAAAAAACSjundcVS653SaJ3q1ys+o7/8PO7ujundcVS653SaJ3q1ys+o7/8ADztzMva8l4qfnCcHzlAep2gAAAAAAAAMxeCf64LXkNz2WHWYvBP9cFryG57L8PpL2PnPgq+TKjehu8ksPOuuUTdUFaSw8665RN1QeaYwluqwEUAAAAAAAAAATYluddcRP2YqU2JbnXXET9mK04wk4P2peik9mDm4UvRSezBzSVgAAAAAAAAAAABJiXoqPKKPbgrSYl6Kjyij24K2U4QnF89dG31tZV/WdbreJe20bfW1lX9Z1ut4l6h0V7BkPBT5YaNWMgD9BAAAAAAB+1ltyhxsvXB+L9rLblDjZeuDGrdkh9OkkN1ZuTw7UVaSG6s3J4dqLyfHFvyrARQAAAAAAAAAAAElpty+42T3cqtJabcvuNk93KrZVYpAAxUAAAAAAAAAB+Vzter7E3U42W06HFSdUHO52vV9ibqcLLadDipOqC8E4tWfDU3ayW5Lc9uRrY2T8NTdrJbktz25Gtj0T0K7Czfuq81TUyu/IA7S4wAAAAAAAG9PgvepXBONu/xFRkzFNoz+1J2oMZ+C96lcE427/EVGTMU2jP7Unag8zdIO2M5/Er80t2ncjuVgPxWYAAAAAAAAAAACSfdalyep2pFaSfdalyep2pFazwSABFAAAAAAAAAAEmH+bccoqdatJh/m3HKKnWsYSnFWAigAAAAAAAAAAAJMJ3MteKl6laTCdzLXipepWtWMpGAAigAAAAAAAAAJMQ8235RT61aTEPNt+UU+tWs4IAIoAAAAAAAAAAkuN0LT2anVBWkuN0LT2anVBacUlW+ZWMbr33Kavai+mr5lYxuvfcpq9qL6r6L9/Ou6j+pwZfgkAfXWuAAAAAAAA9joOetbJL63tveQfQ988NBz1rZJfW9t7yD6HvjHpN9tyHgn5y2chhKSx9Le8o/kkeK0fvU7lRyOHvJXtbH0t7yj+SR4rR+9TuVHI4e8ldH0R2nm/jo80OSd2Xz/AAHp9pAAAAAAAADPvgaesXF/qWp7+iwEz74GnrFxf6lqe/ouudLuxM58P6wzye9DcNJhe0pPan7UVaTC9pSe1P2ovOHBucVYCKAAAAAAAAAAJMU2n/Fpe8lVpMU2n/Fpe8lZU70JOCsBioAAAAAAAAAAACS725Y8bP7uZWku9uWPGz+7mVrOEJHEARQAAAAAAAAABJbbevPak7KtJbbevPak7KxhKSrARQAAAAAAAAAAAAAAAElHdO64ql1zuk0TvVrlZ9R3/wCHnd3R3TuuKpdc7pNE71a5WfUd/wDh525mXteS8VPzhOD5ygPU7QAAAAAAAAGYvBP9cFryG57LDrMXgn+uC15Dc9l+H0l7HznwVfJlRvQ3eSWHnXXKJuqCtJYeddcom6oPNMYS3VYCKAAAAAAAAAAJsS3OuuIn7MVKbEtzrriJ+zFacYScH7UvRSezBzcKXopPZg5pKwAAAAAAAAAAAAkxL0VHlFHtwVpMS9FR5RR7cFbKcITi+eujb62sq/rOt1vEvbaNvrayr+s63W8S9Q6K9gyHgp8sNGrGQB+ggAAAAAA/ay25Q42Xrg/F+1ltyhxsvXBjVuyQ+nSSG6s3J4dqKtJDdWbk8O1F5Pji35VgIoAAAAAAAAAAACS025fcbJ7uV4bR4y1x3Q/0Pq+UuTlWlTvKN1Rpw1WnCeWMs0c0YRhH/wDvYe5tNuX3Gye7lYo8K71PXnLbXtv2dBZHJ5xpXN8llYiaZqpiYnCYvDCqbUywN5Wei9vrCugw7zys9F7fWFdBh3sND796s6H92o/LDU16ubMvlZ6L2+sK6DDvPKz0Xt9YV0GHew0Hqzof3aj8sGvVzZl8rPRe31hXQYd55Wei9vrCugw72Gg9WdD+7Uflg16ubMvlZ6L2+sK6DDvPKz0Xt9YV0GHew0Hqzof3aj8sGvVzZl8rPRe31hXQYd55Wei9vrCugw72Gg9WdD+7Uflg16ubMvlZ6L2+sK6DDvZs8GvRbyw0UamUMuVVW0nhhsLSNDUKEKebVNV02fZ2fMlaXNnfAm9Llj7OH/8AsOs9MNBaNzPQuWy+b5CmmqNW0xERMXrpj5OTJ11TVETLZ652vV9ibqcbLadDipOqDnc7Xq+xN1OFltOhxUnVB8P4Nni1Z8NTdrJbktz25GtjZPw1N2sluS3Pbka2PRPQrsLN+6rzVNTK78gDtLjAAAAAAAAb0+C96lcE427/ABFRkzFNoz+1J2oMZ+C96lcE427/ABFRkzFNoz+1J2oPM3SDtjOfxK/NLdp3I7lYD8VmAAAAAAAAAAAAkn3WpcnqdqRWkn3WpcnqdqRWs8EgARQAAAAAAAAABJh/m3HKKnWrSYf5txyip1rGEpxVgIoAAAAAAAAAAACTCdzLXipepWkwncy14qXqVrVjKRgAIoAAAAAAAAACTEPNt+UU+tWkxDzbflFPrVrOCACKAAAAAAAAAAJLjdC09mp1QVpLjdC09mp1QWnFJVvmVjG699ymr2ovpq+ZWMbr33Kavai+q+i/fzruo/qcGX4JAH11rgAAAAAAAPY6DnrWyS+t7b3kH0PfPDQc9a2SX1vbe8g+h74x6Tfbch4J+ctnIYSksfS3vKP5JHitH71O5Ucjh7yV7Wx9Le8o/kkeK0fvU7lRyOHvJXR9Edp5v46PNDkndl8/wHp9pAAAAAAAADPvgaesXF/qWp7+iwEz74GnrFxf6lqe/ouudLuxM58P6wzye9DcNJhe0pPan7UVaTC9pSe1P2ovOHBucVYCKAAAAAAAAAAJMU2n/Fpe8lVpMU2n/Fpe8lZU70JOCsBioAAAAAAAAAAACS725Y8bP7uZWku9uWPGz+7mVrOEJHEARQAAAAAAAAABJbbevPak7KtJbbevPak7KxhKSrARQAAAAAAAAAAAAAAAElHdO64ql1zuk0TvVrlZ9R3/AOHnd3R3TuuKpdc7pNE71a5WfUd/+HnbmZe15LxU/OE4PnKA9TtAAAAAAAAAZi8E/wBcFryG57LDrMXgn+uC15Dc9l+H0l7HznwVfJlRvQ3eSWHnXXKJuqCtJYeddcom6oPNMYS3VYCKAAAAAAAAAAJsS3OuuIn7MVKbEtzrriJ+zFacYScH7UvRSezBzcKXopPZg5pKwAAAAAAAAAAAAkxL0VHlFHtwVpMS9FR5RR7cFbKcITi+eujb62sq/rOt1vEvbaNvrayr+s63W8S9Q6K9gyHgp8sNGrGQB+ggAAAAAA/ay25Q42Xrg/F+1ltyhxsvXBjVuyQ+nSSG6s3J4dqKtJDdWbk8O1F5Pji35VgIoAAAAAAAAAAACS025fcbJ7uVijwrvU9ectte2yvabcvuNk93KxR4V3qevOW2vbfu9HO2M18dHzhhVuy0hAelmkAAAAAAAANnfAm9Llj7OH/+w1ibO+BN6XLH2cP/APYdT6cdgZx/L56XJkt+Gz1zter7E3U42W06HFSdUHO52vV9ibqcLLadDipOqDzzwbfFqz4am7WS3JbntyNbGyfhqbtZLclue3I1seiehXYWb91XmqamV35AHaXGAAAAAAAA3p8F71K4Jxt3+IqMmYptGf2pO1BjPwXvUrgnG3f4ioyZim0Z/ak7UHmbpB2xnP4lfmlu07kdysB+KzAAAAAAAAAAAAST7rUuT1O1IrST7rUuT1O1IrWeCQAIoAAAAAAAAAAkw/zbjlFTrVpMP8245RU61jCU4qwEUAAAAAAAAAAABJhO5lrxUvUrSYTuZa8VL1K1qxlIwAEUAAAAAAAAABJiHm2/KKfWrSYh5tvyin1q1nBABFAAAAAAAAAAElxuhaezU6oK0lxuhaezU6oLTikq3zKxjde+5TV7UX01fMrGN177lNXtRfVfRfv513Uf1ODL8EgD661wAAAAAAAHsdBz1rZJfW9t7yD6HvnhoOetbJL63tveQfQ98Y9JvtuQ8E/OWzkMJSWPpb3lH8kjxWj96ncqORw95K9rY+lveUfySPFaP3qdyo5HD3kro+iO0838dHmhyTuy+f4D0+0gAAAAAAABn3wNPWLi/wBS1Pf0WAmffA09YuL/AFLU9/Rdc6XdiZz4f1hnk96G4aTC9pSe1P2oq0mF7Sk9qftRecODc4qwEUAAAAAAAAAASYptP+LS95KrSYptP+LS95Kyp3oScFYDFQAAAAAAAAAAAEl3tyx42f3cytJd7cseNn93MrWcISOIAigAAAAAAAAACS229ee1J2VaS229ee1J2VjCUlWAigAAAAAAAAPN5T4xlth9aaXJbI+wxSjRt416ta9xeNnCabZzUqcJaNWM02aGeMZtJLsy5ox2dKHpBjmz0XY5TW+TtLITJ+TEcSygw6fFoW+IXus6dpayRhJNNVqSU6sdNGpGEksJZJoRjCaOeEIZ3o8i8tbPK/JqOUFS1mw6pbVa9tf21WpLPG0uKE0ZKskZpdiaEIyxjCbYzy5o5oZ8y2kejGNcK0Xr+9mwDGMQyTks8mcqbvWeF4jDEYT3GnnzxoTV7fU4Qpy1YSx0ulqTxhnlhNCGeObje6Md3bUbzKahkrTr5H4dikcKusU8YwluITS1IUZ60lvqelmoy1Y6WMY1YTZoTTQljCEM7VlLsmDG+O6LWIWE2UGJ4JknTxTAck60KGL3vjGFKvp5ZYT14W9HU5oVdSkmhGbT1KeeOeEM+ZkO1uqF7a0by1qQqUa9OWrTnh800s0M8Iw/8RLWV+NHdO64ql1zuk0TvVrlZ9R3/wCHnd3R3TuuKpdc7pNE71a5WfUd/wDh523mXteS8VPzhOD5ygPU7QAAAAAAAAGYvBP9cFryG57LDrMXgn+uC15Dc9l+H0l7HznwVfJlRvQ3eSWHnXXKJuqCtJYeddcom6oPNMYS3VYCKAAAAAAAAAAJsS3OuuIn7MVKbEtzrriJ+zFacYScH7UvRSezBzcKXopPZg5pKwAAAAAAAAAAAAkxL0VHlFHtwVpMS9FR5RR7cFbKcITi+eujb62sq/rOt1vEvbaNvrayr+s63W8S9Q6K9gyHgp8sNGrGQB+ggAAAAAA/ay25Q42Xrg/F+1ltyhxsvXBjVuyQ+nSSG6s3J4dqKtJDdWbk8O1F5Pji35VgIoAAAAAAAAAAACS025fcbJ7uVijwrvU9ectte2yvabcvuNk93KxR4V3qevOW2vbfu9HO2M18dHzhhVuy0hAelmkAAAAAAAANnfAm9Llj7OH/APsNYmzvgTelyx9nD/8A2HU+nHYGcfy+elyZLfhs9c7Xq+xN1ONltOhxUnVBzudr1fYm6nCy2nQ4qTqg888G3xas+Gpu1ktyW57cjWxsn4am7WS3JbntyNbHonoV2Fm/dV5qmpld+QB2lxgAAAAAAAN6fBe9SuCcbd/iKjJmKbRn9qTtQYz8F71K4Jxt3+IqMmYptGf2pO1B5m6QdsZz+JX5pbtO5HcrAfiswAAAAAAAAAAAEk+61Lk9TtSK0k+61Lk9TtSK1ngkACKAAAAAAAAAAJMP8245RU61aTD/ADbjlFTrWMJTirARQAAAAAAAAAAAEmE7mWvFS9StJhO5lrxUvUrWrGUjAARQAAAAAAAAAEmIebb8op9atJiHm2/KKfWrWcEAEUAAAAAAAAAASXG6Fp7NTqgrSXG6Fp7NTqgtOKSrfMrGN177lNXtRfTV8ysY3XvuU1e1F9V9F+/nXdR/U4MvwSAPrrXAAAAAAAAex0HPWtkl9b23vIPoe+eGg561skvre295B9D3xj0m+25DwT85bOQwlJY+lveUfySPFaP3qdyo5HD3kr2tj6W95R/JI8Vo/ep3KjkcPeSuj6I7Tzfx0eaHJO7L5/gPT7SAAAAAAAAGffA09YuL/UtT39FgJn3wNPWLi/1LU9/Rdc6XdiZz4f1hnk96G4aTC9pSe1P2oq0mF7Sk9qftRecODc4qwEUAAAAAAAAAASYptP8Ai0veSq0mKbT/AItL3krKnehJwVgMVAAAAAAAAAAAASXe3LHjZ/dzK0l3tyx42f3cytZwhI4gCKAAAAAAAAAAJLbb157UnZVpLbb157UnZWMJSVYCKAAAAAAAAMT6J+O43iOU0mRFSbKXB8mtZy18RxHB8Bvb2vfxnjNLrWlVoUZ5aEIQhpp5/P8AlSwl0uzFlgWJsMPUKVjkflxgWWmCZM43/ZStk1HJ+SnbYLeT3FlPRrapS1S11PXEJJpYTS6aMkdmEM8YQmhGP6ZF0K+HYJc5KY1hl5aYroiXuNYtSoRll01lQn+aNx8rPLHSzUoRhCEc002aMIZosuvwmsLGe9p4lPZUJrylTmo07iNOEaklOaMIzSQm+eEsYyyxjD5o5ofsW6WYPwixx/H8lND/AENbjJfF7LEsmcQsa2MVrmwq07SjSsc/yqdxGEKVbVJpZNJCnNNHNNGMYQhCOaSfBMoKWhrjGgd/ZrF5sWvMXuKFvdQsKs1hNZVruNfXM11CGpQhCnNNCMkZoT6aGlhLGMYNgg1izBNxZY9kxgOiJodU8l8ZvL/Ka/vLjBa9tYVatpXp3skJIRqXEsNTo6nNptPCrNJHNCEYabPBmbJ7C/EeAYZgmnhP4vs6NrpoZ80dTkhLnhn/ANHYCTN1ddGS5nxO41tcSUs1KlptNT02fZm/zhmdBomUcRhocZVxnvaM0sMEvs8IUIwzw1Cf9emelo7p3XFUuud0mid6tcrPqO//AA87czKf+byXip+cMbbHzlAepmiAAAAAAAAMv+CrLWm0XbWFCrLTn1jc/Kmk00PN/ZngxAzF4J/rgteQ3PZfh9Jex858FXyZUb0N09RxPf8AR6PH4k1lSxCMbjSXtKXNXmhHPQjHPHNDZ852iSw8665RN1Qea4qm0t2xqOJ7/o9Hj8RqOJ7/AKPR4/ErE1pLJNRxPf8AR6PH4jUcT3/R6PH4lYa0lkmo4nv+j0ePxGo4nv8Ao9Hj8SsNaSyTUcT3/R6PH4jUcT3/AEejx+JWGtJZJqOJ7/o9Hj8RqOJ7/o9Hj8SsNaSyTUcT3/R6PH4jUcT3/R6PH4lYa0lkmo4nv+j0ePxJ7+jiMLG5jPe0ZpYUp88IUIwjGGaP69M7NNiW511xE/ZitNU3gmNj86dHEtTlzX9HNmh//Dx+Jy1HE9/0ejx+JRS9FJ7MHNNaSyTUcT3/AEejx+I1HE9/0ejx+JWGtJZJqOJ7/o9Hj8RqOJ7/AKPR4/ErDWksk1HE9/0ejx+I1HE9/wBHo8fiVhrSWSajie/6PR4/Eajie/6PR4/ErDWksk1HE9/0ejx+I1HE9/0ejx+JWGtJZJqOJ7/o9Hj8RqOJ7/o9Hj8SsNaSzqr+liEKdLT3tKaGr0oQzUIwzR08M0fOVajie/6PR4/EYl6Kjyij24K1mqbQltr556NMJ4aK+VUKk8JpoYlVzxhDNCMc/wCx4t7bRt9bWVf1nW63iXqDRXsGQ8FPlhpVYyAP0EAAAAAAH62e26Gb/uS9b8n7WW3KHGy9cGNW7JD6X6jie/6PR4/EmhSxDxjGGvaWn1CEdNqEc2bTR2M2mdokhurNyeHai8oxVLfmDUcT3/R6PH4jUcT3/R6PH4lYmtJZJqOJ7/o9Hj8RqOJ7/o9Hj8SsNaSyTUcT3/R6PH4jUcT3/R6PH4lYa0lkmo4nv+j0ePxGo4nv+j0ePxKw1pLJNRxPf9Ho8fiNRxPf9Ho8fiVhrSWSajie/wCj0ePxGo4nv+j0ePxKw1pLJNRxPf8AR6PH4jUcT3/R6PH4lYa0lnVW1LEI3V5CW9pQjCpLpoxoRjnjpJf/AJbGwxX4VFO9l0IryNe6p1JNe23yZaOlj5/7dNFl6025fcbJ7uVijwrvU9ectte2/c6Oz/nGbeOn5wwqj/DLSEB6VaYAAAAAAAA2Y8C6S5nqZX62ryUs0thn01PTZ/T/AOcGs7Z3wJvS5Y+zh/8A7DqfTjZoHOP5fPS5Mlvw2Ur0cShQqRmvqMYaSOeGt4/s9pxtKOIxtaMZb6jCWNOXNCNCMc0M3tLLna1X2Jupxstp0OKk6oPPetNm1ba1U8M2S5kxnJjXFeSpGNtc5tLT0ub5cn+cWuLZPw1N2sluS3Pbka2PQ/QrboLN+6rzVNTK70gDtLAAAAAAAABvD4MdK+m0GcFjRu6Ukmq3eaWajpow/wCYqfr00GS8RpYhC0njUvaU0ueXYhQjD/qh/wDJjzwXvUrgnG3f4ioyZim0Z/ak7UHmfT8/5xnP4lfmlu0x/hg1HE9/0ejx+I1HE9/0ejx+JWPxtaWVkmo4nv8Ao9Hj8RqOJ7/o9Hj8SsNaSyTUcT3/AEejx+I1HE9/0ejx+JWGtJZJqOJ7/o9Hj8RqOJ7/AKPR4/ErDWksk1HE9/0ejx+I1HE9/wBHo8fiVhrSWSajie/6PR4/Eajie/6PR4/ErDWksk1HE9/0ejx+I1HE9/0ejx+JWGtJZ1U1LEPGVOEb2lp9QnjCbUI5s2ml2M2m/wBFWo4nv+j0ePxE+61Lk9TtSK1mqdhZJqOJ7/o9Hj8RqOJ7/o9Hj8SsTWksk1HE9/0ejx+I1HE9/wBHo8fiVhrSWSajie/6PR4/Eajie/6PR4/ErDWksk1HE9/0ejx+I1HE9/0ejx+JWGtJZJqOJ7/o9Hj8RqOJ7/o9Hj8SsNaSyTUcT3/R6PH4jUcT3/R6PH4lYa0lkmo4nv8Ao9Hj8SaxpYhGFfSXtKXNXnhHPQjHPHP8/nO0SYf5txyip1rFU2S201HE9/0ejx+I1HE9/wBHo8fiVia0rZJqOJ7/AKPR4/Eajie/6PR4/ErDWksk1HE9/wBHo8fiNRxPf9Ho8fiVhrSWSajie/6PR4/Eajie/wCj0ePxKw1pLJNRxPf9Ho8fiNRxPf8AR6PH4lYa0lkmo4nv+j0ePxGo4nv+j0ePxKw1pLJNRxPf9Ho8fiNRxPf9Ho8fiVhrSWdVhlLEI4fbxp3tKWWNOXNCNCMYwhm/bplWo4nv+j0ePxGE7mWvFS9StaqpvKRGxJqOJ7/o9Hj8RqOJ7/o9Hj8SsTWlbJNRxPf9Ho8fiNRxPf8AR6PH4lYa0lkmo4nv+j0ePxGo4nv+j0ePxKw1pLJNRxPf9Ho8fiNRxPf9Ho8fiVhrSWSajie/6PR4/Eajie/6PR4/ErDWksk1HE9/0ejx+I1HE9/0ejx+JWGtJZ1d9SxCEKOnvaU2evJCGahGGaOf5/OU6jie/wCj0ePxGIebb8op9atdabFkmo4nv+j0ePxGo4nv+j0ePxKxNaSyTUcT3/R6PH4jUcT3/R6PH4lYa0lkmo4nv+j0ePxGo4nv+j0ePxKw1pLJNRxPf9Ho8fiNRxPf9Ho8fiVhrSWSajie/wCj0ePxGo4nv+j0ePxKw1pLJNRxPf8AR6PH4jUcT3/R6PH4lYa0lkmo4nv+j0ePxJq9LEIXttCN7SjNGFTSx1COxsQz7Gm2XaJLjdC09mp1QWmqbpMGo4nv+j0ePxPmrjGfxte547OuKnai+mr5lYxuvfcpq9qL6p6MJvXnXdR/U4cvGCQB9ca4AAAAAAAD1+g/CeOinkpCnNCWaOLW2aMYZ4QjqkP1PoNqOJ7/AKPR4/E+feg561skvre295B9D3xn0mzbPch4J+ctnIRsl1VnSxCNS70l7ShGFfNNnoRjnjpJdnztj9TxejzSv5dCDKeNW8pTyQs4Z5YUIwjH+8l/XpnvrH0t7yj+SR4rR+9TuVHI4e8ldH0RM/tLN/HR5ockx/hl8/wHp5pAAAAAAAADPHgdyXE+iFi8LetLTm8TVM8ZpNNsavR/VngwOz74GnrFxf6lqe/ouudLdmhM48P6wzye9DbjUcT3/R6PH4k2H0sQjaSxp3tKWXPNsRoRj/1R/wDk7RJhe0pPan7UXnLWmzbtteZy40QME0ObW1vcrsoadnRvKk1KjNLYVKummhDPGGaSMYw2Hj/Ka0KP35h/s1z3PKeGj+jGTnL6vu2pb6h0Y6GaP0zo2jPM4qqiqZnCabbJmONM/Nw15SaarQ3f8prQo/fmH+zXPceU1oUfvzD/AGa57mkA7B9m+if38p8af7GHXVN3/Ka0KP35h/s1z3HlNaFH78w/2a57mkAfZvon9/KfGn+w66pu/wCU1oUfvzD/AGa57jymtCj9+Yf7Nc9zSAPs30T+/lPjT/YddU3f8prQo/fmH+zXPceU1oUfvzD/AGa57mkAfZvon9/KfGn+w66pu/5TWhR+/MP9mue48prQo/fmH+zXPc0gD7N9E/v5T40/2HXVPorkTlthWiHhVXGsk8fp3lnRuJrWeeaxqUs1SEss0YZp4wj808uz82y7bEaWIQtc9S9pTQ1SnsQoRhs6eXN/1ftYc8Df1YYn9fV/w9uzbim0/wCLS95K+SaazPJ6N0llc0yW2miq0Xtf/wDIhsRtpuajie/6PR4/Eajie/6PR4/ErH5OtLKyTUcT3/R6PH4jUcT3/R6PH4lYa0lkmo4nv+j0ePxGo4nv+j0ePxKw1pLJNRxPf9Ho8fiNRxPf9Ho8fiVhrSWSajie/wCj0ePxGo4nv+j0ePxKw1pLJNRxPf8AR6PH4jUcT3/R6PH4lYa0lkmo4nv+j0ePxGo4nv8Ao9Hj8SsNaSzqrmliELqzhNe0oxjUm0sYUIwzR0k3/wAtnYVajie/6PR4/EXe3LHjZ/dzK1mqbQkQk1HE9/0ejx+I1HE9/wBHo8fiVia0rZJqOJ7/AKPR4/Eajie/6PR4/ErDWksk1HE9/wBHo8fiNRxPf9Ho8fiVhrSWSajie/6PR4/Eajie/wCj0ePxKw1pLJNRxPf9Ho8fiNRxPf8AR6PH4lYa0lkmo4nv+j0ePxGo4nv+j0ePxKw1pLJNRxPf9Ho8ficLCWrLdXcK9SWefTSZ5pZdLDzf2Z4rkltt689qTskTeJLKwGKgAAAAAAAAAAAAAAAJKO6d1xVLrndJonerXKz6jv8A8PO7ujundcVS653SaJ3q1ys+o7/8PO3My9ryXip+cJwfOUB6naAAAAAAAAAzF4J/rgteQ3PZYdZi8E/1wWvIbnsvw+kvY+c+Cr5MqN6G7ySw8665RN1QVpLDzrrlE3VB5pjCW6rARQAAAAAAAAABNiW511xE/ZipTYluddcRP2YrTjCTg/al6KT2YObhS9FJ7MHNJWAAAAAAAAAAAAEmJeio8oo9uCtJiXoqPKKPbgrZThCcXz10bfW1lX9Z1ut4l7bRt9bWVf1nW63iXqHRXsGQ8FPlho1YyAP0EAAAAAAH7WW3KHGy9cH4v2stuUONl64Mat2SH06SQ3Vm5PDtRVpIbqzcnh2ovJ8cW/KsBFAAAAAAAAAAAASWm3L7jZPdysUeFd6nrzltr22V7Tbl9xsnu5WKPCu9T15y217b93o52xmvjo+cMKt2WkID0s0gAAAAAAABs74E3pcsfZw//wBhrE2d8Cb0uWPs4f8A+w6n047Azj+Xz0uTJb8Nnrna1X2Jupxstp0OKk6oOVztar7E3U42W06HFSdUHnng2+LVnw1N2sluS3Pbka2Nk/DU3ayW5Lc9uRrY9E9Cuws37qvNU1MrvyAO0uMAAAAAAABvT4L3qVwTjbv8RUZMxTaM/tSdqDGfgvepXBONu/xFRkzFNoz+1J2oPM3SDtjOfxK/NLdp3I7lYD8VmAAAAAAAAAAAAkn3WpcnqdqRWkn3WpcnqdqRWs8EgARQAAAAAAAAABJh/m3HKKnWrSYf5txyip1rGEpxVgIoAAAAAAAAAAACTCdzLXipepWkwncy14qXqVrVjKRgAIoAAAAAAAAACTEPNt+UU+tWkxDzbflFPrVrOCACKAAAAAAAAAAJLjdC09mp1QVpLjdC09mp1QWnFJVvmVjG699ymr2ovpq+ZWMbr33Kavai+q+i/fzruo/qcGX4JAH11rgAAAAAAAPY6DnrWyS+t7b3kH0PfPDQc9a2SX1vbe8g+h74x6Tfbch4J+ctnIYSksfS3vKP5JHitH71O5Ucjh7yV7Wx9Le8o/kkeK0fvU7lRyOHvJXR9Edp5v46PNDkndl8/wAB6faQAAAAAAAAz74GnrFxf6lqe/osBM++Bp6xcX+panv6LrnS7sTOfD+sM8nvQ3DSYXtKT2p+1FWkwvaUntT9qLzhwbnFr94aP6MZOcvq+7alttPDR/RjJzl9X3bUt9/6A9hZLvq80tTK78gDubjAAAAAAAAbkeBv6sMT+vq/4e3ZtxTaf8Wl7yVhLwN/Vhif19X/AA9uzbim0/4tL3krzf0q7czjxfRu0bkKwHXGYAAAAAAAAAAACS725Y8bP7uZWku9uWPGz+7mVrOEJHEARQAAAAAAAAABJbbevPak7KtJbbevPak7KxhKSrARQAAAAAAAAAAAAAAAElHdO64ql1zuk0TvVrlZ9R3/AOHnd3R3TuuKpdc7pNE71a5WfUd/+HnbmZe15LxU/OE4PnKA9TtAAAAAAAAAZi8E/wBcFryG57LDrMXgn+uC15Dc9l+H0l7HznwVfJlRvQ3eSWHnXXKJuqCtJYeddcom6oPNMYS3Xk9FzRMpaFOTFHKWtg82JS1byS0jRlrwpRhppJ5tNn0sc/mZs3+bD3lrYd/h7c/7lL/Tem8ML1V2n1zQ91WaYvrHQ3ovovS2jIzjO8nrV60xfWqjZFuUxDgyuUqpqtDajy1sO/w9uf8Acpf6Z5a2Hf4e3P8AuUv9NquO1+omgf4P/tX/AHOPra+bajy1sO/w9uf9yl/pnlrYd/h7c/7lL/Tarh6iaB/g/wDtX/cdbXzbUeWth3+Htz/uUv8ATPLWw7/D25/3KX+m1XD1E0D/AAf/AGr/ALjra+bajy1sO/w9uf8Acpf6Z5a2Hf4e3P8AuUv9NquHqJoH+D/7V/3HW1821HlrYd/h7c/7lL/TPLWw7/D25/3KX+m1XD1E0D/B/wDav+462vm360G9GKjovWeJ3lDAJ8Llw2rTpRhPcwqxqRnhNHPsSy5s2b/P53vcS3OuuIn7MWu3gV7h5UcrtuxO2JxLc664ifsxfGukuZZDR2l8rmubU2opmLReZ/7YnGbzjLZomaqLy/al6KT2YObhS9FJ7MHN+BLOAAAAAAAAAAAAEmJeio8oo9uCtJiXoqPKKPbgrZThCcXz10bfW1lX9Z1ut4l7bRt9bWVf1nW63iXqHRXsGQ8FPlho1YyAP0EAAAAAAH7WW3KHGy9cH4v2stuUONl64Mat2SH06SQ3Vm5PDtRVpIbqzcnh2ovJ8cW/KsBFAAAAAAAAAAAASWm3L7jZPdysUeFd6nrzltr22V7Tbl9xsnu5WKPCu9T15y217b93o52xmvjo+cMKt2WkID0s0gAAAAAAABs74E3pcsfZw/8A9hrE2d8Cb0uWPs4f/wCw6n047Azj+Xz0uTJb8Nnrna1X2Jupxstp0OKk6oOVztar7E3U42W06HFSdUHnng2+LVnw1N2sluS3Pbka2Nk/DU3ayW5Lc9uRrY9E9Cuws37qvNU1MrvyAO0uMAAAAAAABvT4L3qVwTjbv8RUZMxTaM/tSdqDGfgvepXBONu/xFRkzFNoz+1J2oPM3SDtjOfxK/NLdp3I7lYD8VmAAAAAAAAAAAAkn3WpcnqdqRWkn3WpcnqdqRWs8EgARQAAAAAAAAABJh/m3HKKnWrSYf5txyip1rGEpxVgIoAAAAAAAAAAACTCdzLXipepWkwncy14qXqVrVjKRgAIoAAAAAAAAACTEPNt+UU+tWkxDzbflFPrVrOCACKAAAAAAAAAAJLjdC09mp1QVpLjdC09mp1QWnFJVvmVjG699ymr2ovpq+ZWMbr33Kavai+q+i/fzruo/qcGX4JAH11rgAAAAAAAPY6DnrWyS+t7b3kH0PfPDQc9a2SX1vbe8g+h74x6Tfbch4J+ctnIYSksfS3vKP5JHitH71O5Ucjh7yV7Wx9Le8o/kkeK0fvU7lRyOHvJXR9Edp5v46PNDkndl8/wHp9pAAAAAAAADPvgaesXF/qWp7+iwEz74GnrFxf6lqe/ouudLuxM58P6wzye9DcNJhe0pPan7UVaTC9pSe1P2ovOHBucWv3ho/oxk5y+r7tqW208NH9GMnOX1fdtS33/AKA9hZLvq80tTK78gDubjAAAAAAAAbkeBv6sMT+vq/4e3ZtxTaf8Wl7yVhLwN/Vhif19X/D27NuKbT/i0veSvN/SrtzOPF9G7RuQrAdcZgAAAAAAAAAAAJLvbljxs/u5laS725Y8bP7uZWs4QkcQBFAAAAAAAAAAEltt689qTsq0ltt689qTsrGEpKsBFAAAAAAAAAAAAAAAASUd07riqXXO6TRO9WuVn1Hf/h53d0d07riqXXO6TRO9WuVn1Hf/AIeduZl7XkvFT84Tg+coD1O0AAAAAAAABmLwT/XBa8hueyw6zF4J/rgteQ3PZfh9Jex858FXyZUb0N3klh511yibqgrSWHnXXKJuqDzTGEt1hjwwvVXafXND3VZpi3O8ML1V2n1zQ91WaYvvHo87FjxVfo1ctvADvTiAAAAAAAAbXeBXuHlRyu27E7YnEtzrriJ+zFrt4Fe4eVHK7bsTticS3OuuIn7MXnbpn2/l++ny0tzJ7j9qXopPZg5uFL0Unswc3VZckAAAAAAAAAAAAJMS9FR5RR7cFaTEvRUeUUe3BWynCE4vnro2+trKv6zrdbxL22jb62sq/rOt1vEvUOivYMh4KfLDRqxkAfoIAAAAAAP2stuUONl64PxftZbcocbL1wY1bskPp0khurNyeHairSQ3Vm5PDtReT44t+VYCKAAAAAAAAAAAAktNuX3Gye7lYo8K71PXnLbXtsr2m3L7jZPdysUeFd6nrzltr237vRztjNfHR84YVbstIQHpZpAAAAAAAADZ3wJvS5Y+zh//ALDWJs74E3pcsfZw/wD9h1Ppx2BnH8vnpcmS34bPXO1qvsTdTjZbTocVJ1Qcrna1X2Jupxstp0OKk6oPPPBt8WrPhqbtZLclue3I1sbJ+Gpu1ktyW57cjWx6J6FdhZv3VeapqZXfkAdpcYAAAAAAADenwXvUrgnG3f4ioyZim0Z/ak7UGM/Be9SuCcbd/iKjJmKbRn9qTtQeZukHbGc/iV+aW7TuR3KwH4rMAAAAAAAAAAABJPutS5PU7UitJPutS5PU7UitZ4JAAigAAAAAAAAACTD/ADbjlFTrVpMP8245RU61jCU4qwEUAAAAAAAAAAABJhO5lrxUvUrSYTuZa8VL1K1qxlIwAEUAAAAAAAAABJiHm2/KKfWrSYh5tvyin1q1nBABFAAAAAAAAAAElxuhaezU6oK0lxuhaezU6oLTikq3zKxjde+5TV7UX01fMrGN177lNXtRfVfRfv513Uf1ODL8EgD661wAAAAAAAHsdBz1rZJfW9t7yD6HvnhoOetbJL63tveQfQ98Y9JvtuQ8E/OWzkMJSWPpb3lH8kjxWj96ncqORw95K9rY+lveUfySPFaP3qdyo5HD3kro+iO0838dHmhyTuy+f4D0+0gAAAAAAABn3wNPWLi/1LU9/RYCZ98DT1i4v9S1Pf0XXOl3Ymc+H9YZ5PehuGkwvaUntT9qKtJhe0pPan7UXnDg3OLX7w0f0Yyc5fV921LbaeGj+jGTnL6vu2pb7/0B7CyXfV5pamV35AHc3GAAAAAAAA3I8Df1YYn9fV/w9uzbim0/4tL3krCXgb+rDE/r6v8Ah7dm3FNp/wAWl7yV5v6VduZx4vo3aNyFYDrjMAAAAAAAAAAABJd7cseNn93MrSXe3LHjZ/dzK1nCEjiAIoAAAAAAAAAAkttvXntSdlWkttvXntSdlYwlJVgIoAAAAAAAAAAAAAAACSjundcVS653SaJ3q1ys+o7/APDzu7o7p3XFUuud0mid6tcrPqO//DztzMva8l4qfnCcHzlAep2gAAAAAAAAMxeCf64LXkNz2WHWYvBP9cFryG57L8PpL2PnPgq+TKjehu8ksPOuuUTdUFaSw8665RN1QeaYwlusMeGF6q7T65oe6rNMW53hhequ0+uaHuqzTF949HnYseKr9Grlt4Ad6cQAAAAAAADa7wK9w8qOV23YnbE4luddcRP2YtdvAr3Dyo5XbdidsTiW511xE/Zi87dM+38v30+WluZPcftS9FJ7MHNwpeik9mDm6rLkgAAAAAAAAAAABJiXoqPKKPbgrSYl6Kjyij24K2U4QnF89dG31tZV/WdbreJe20bfW1lX9Z1ut4l6h0V7BkPBT5YaNWMgD9BAAAAAAB+1ltyhxsvXB+L9rLblDjZeuDGrdkh9OkkN1ZuTw7UVaSG6s3J4dqLyfHFvyrARQAAAAAAAAAAAElpty+42T3crFHhXep685ba9tle025fcbJ7uVijwrvU9ectte2/d6OdsZr46PnDCrdlpCA9LNIAAAAAAAAbO+BN6XLH2cP8A/YaxNnfAm9Llj7OH/wDsOp9OOwM4/l89LkyW/DZ652tV9ibqcbLadDipOqDlc7Wq+xN1ONltOhxUnVB554Nvi1Z8NTdrJbktz25GtjZPw1N2sluS3Pbka2PRPQrsLN+6rzVNTK78gDtLjAAAAAAAAb0+C96lcE427/EVGTMU2jP7Unagxn4L3qVwTjbv8RUZMxTaM/tSdqDzN0g7Yzn8SvzS3adyO5WA/FZgAAAAAAAAAAAJJ91qXJ6nakVpJ91qXJ6nakVrPBIAEUAAAAAAAAAASYf5txyip1q0mH+bccoqdaxhKcVYCKAAAAAAAAAAAAkwncy14qXqVpMJ3MteKl6la1YykYACKAAAAAAAAAAkxDzbflFPrVpMQ8235RT61azggAigAAAAAAAAACS43QtPZqdUFaS43QtPZqdUFpxSVb5lYxuvfcpq9qL6avmVjG699ymr2ovqvov3867qP6nBl+CQB9da4AAAAAAAD2Og561skvre295B9D3zw0HPWtkl9b23vIPoe+Mek323IeCfnLZyGEpLH0t7yj+SR4rR+9TuVHI4e8le1sfS3vKP5JHitH71O5Ucjh7yV0fRHaeb+OjzQ5J3ZfP8B6faQAAAAAAAAz74GnrFxf6lqe/osBM++Bp6xcX+panv6LrnS7sTOfD+sM8nvQ3DSYXtKT2p+1FWkwvaUntT9qLzhwbnFr94aP6MZOcvq+7alttPDR/RjJzl9X3bUt9/6A9hZLvq80tTK78gDubjAAAAAAAAbkeBv6sMT+vq/wCHt2bcU2n/ABaXvJWEvA39WGJ/X1f8Pbs24ptP+LS95K839Ku3M48X0btG5CsB1xmAAAAAAAAAAAAku9uWPGz+7mVpLvbljxs/u5lazhCRxAEUAAAAAAAAAASW23rz2pOyrSW23rz2pOysYSkqwEUAAAAAAAAAAAAAAABJR3TuuKpdc7pNE71a5WfUd/8Ah53d0d07riqXXO6TRO9WuVn1Hf8A4eduZl7XkvFT84Tg+coD1O0AAAAAAAABmLwT/XBa8hueyw6zF4J/rgteQ3PZfh9Jex858FXyZUb0N3klh511yibqgrSWHnXXKJuqDzTGEt1hjwwvVXafXND3VZpi3O8ML1V2n1zQ91WaYvvHo87FjxVfo1ctvADvTiAAAAAAAAbXeBXuHlRyu27E7YnEtzrriJ+zFrt4Fe4eVHK7bsTticS3OuuIn7MXnbpn2/l++ny0tzJ7j9qXopPZg5uFL0Unswc3VZckAAAAAAAAAAAAJMS9FR5RR7cFaTEvRUeUUe3BWynCE4vnro2+trKv6zrdbxL22jb62sq/rOt1vEvUOivYMh4KfLDRqxkAfoIAAAAAAP2stuUONl64PxftZbcocbL1wY1bskPp0khurNyeHairSQ3Vm5PDtReT44t+VYCKAAAAAAAAAAAAktNuX3Gye7lYo8K71PXnLbXtsr2m3L7jZPdysUeFd6nrzltr237vRztjNfHR84YVbstIQHpZpAAAAAAAADZ3wJvS5Y+zh/8A7DWJs74E3pcsfZw//wBh1Ppx2BnH8vnpcmS34bPXO1qvsTdTjZbTocVJ1Qcrna1X2Jupxstp0OKk6oPPPBt8WrPhqbtZLclue3I1sbJ+Gpu1ktyW57cjWx6J6FdhZv3VeapqZXfkAdpcYAAAAAAADenwXvUrgnG3f4ioyZim0Z/ak7UGM/Be9SuCcbd/iKjJmKbRn9qTtQeZukHbGc/iV+aW7TuR3KwH4rMAAAAAAAAAAABJPutS5PU7UitJPutS5PU7UitZ4JAAigAAAAAAAAACTD/NuOUVOtWkw/zbjlFTrWMJTi67LTK/Ccg8mrzKvHIV42VjqeqwoSQnn+XUlkhmhGMM+zPD9bF3ld6E/wD2sc6HL8bvPCb9SOUf+tn+LotEH0rob0U0fp3MK84zvW1ormnZNtkU0zy++XDlMpNE2hun5XehP/2sc6HL8Z5XehP/ANrHOhy/G0sHbfs60N/r/N/s4+uqbp+V3oT/APaxzocvxnld6E//AGsc6HL8bSwPs60N/r/N/sddU3T8rvQn/wC1jnQ5fjPK70J/+1jnQ5fjaWB9nWhv9f5v9jrqm6fld6E//axzocvxnld6E/8A2sc6HL8bSwPs60N/r/N/sddU3T8rvQn/AO1jnQ5fjPK70J/+1jnQ5fjaWB9nWhv9f5v9jrqn0C0ONGrI7RSvrzD8mKeIwqWNKWtVjc0JaculjHNDNmmjni981M8C39JcpOQ0feRbZvlHSnRmQ0RpOvNM2vqxFOM3nbES2MnVNVN5SYTuZa8VL1K0mE7mWvFS9St1+rGWUYACKAAAAAAAAAAkxDzbflFPrVpMQ8235RT61azggAigAAAAAAAAACS43QtPZqdUFaS43QtPZqdUFpxSVb5lYxuvfcpq9qL6avmVjG699ymr2ovqvov3867qP6nBl+CQB9da4AAAAAAAD2Og561skvre295B9D3zw0HPWtkl9b23vIPoe+Mek323IeCfnLZyGEpLH0t7yj+SR4rR+9TuVHI4e8le1sfS3vKP5JHitH71O5Ucjh7yV0fRHaeb+OjzQ5J3ZfP8B6faQAAAAAAAAz74GnrFxf6lqe/osBM++Bp6xcX+panv6LrnS7sTOfD+sM8nvQ3DSYXtKT2p+1FWkwvaUntT9qLzhwbnFr94aP6MZOcvq+7alttPDR/RjJzl9X3bUt9/6A9hZLvq80tTK78gDubjAAAAAAAAbkeBv6sMT+vq/wCHt2bcU2n/ABaXvJWEvA39WGJ/X1f8Pbs24ptP+LS95K839Ku3M48X0btG5CsB1xmAAAAAAAAAAAAku9uWPGz+7mVpLvbljxs/u5lazhCRxAEUAAAAAAAAAASW23rz2pOyrSW23rz2pOysYSkqwEUAAAAAAAAeM0SdEmnoeWEl3DJzEsUnmqUJZpqMmp29GWrWlpQmnrTfJz6aaHyJNPP80YywlzzQ9mx9o7YZiWL6HNzY4Th9ze3M1/h88KNvSmqTxllu6U00dLLCMc0JYRjGP6oQjFYx2jtcp8tMQw7KKwyOyYwS2xbG722q389O6vo2lC3tZIwljUnqS06k2eaeaWWWWEkc/wAqMYwhBTkXlrZ5X5NRygqWs2HVLarXtr+2q1JZ42lxQmjJVkjNLsTQhGWMYTbGeXNHNDPmeXyllvMlNFyzy9uMIxO9we+wGfB69TDrGte1bavLW1aSM1KjLNU0k0NNDTQljCE0IZ82eEXW5F0K+HYJc5KY1hl5aYroiXuNYtSoRll01lQn+aNx8rPLHSzUoRhCEc002aMIZorbYjs8K0Xr+9mwDGMQyTks8mcqbvWeF4jDEYT3GnnzxoTV7fU4Qpy1YSx0ulqTxhnlhNCGeObje6Md3bUbzKahkrTr5H4dikcKusU8YwluITS1IUZ60lvqelmoy1Y6WMY1YTZoTTQljCEM/lMIscfx/JTQ/wBDW4yXxeyxLJnELGtjFa5sKtO0o0rHP8qncRhClW1SaWTSQpzTRzTRjGEIQjmknwTKCloa4xoHf2axebFrzF7ihb3ULCrNYTWVa7jX1zNdQhqUIQpzTQjJGaE+mhpYSxjGC2hLvdY7otYhYTZQYngmSdPFMByTrQoYve+MYUq+nllhPXhb0dTmhV1KSaEZtPUp5454Qz5mQ7W6oXtrRvLWpCpRr05atOeHzTSzQzwjD/xFg64sseyYwHRE0OqeS+M3l/lNf3lxgte2sKtW0r072SEkI1LiWGp0dTm02nhVmkjmhCMNNngzNk9hfiPAMMwTTwn8X2dG100M+aOpyQlzwz/6JMQr9aO6d1xVLrndJonerXKz6jv/AMPO7aNO4nxO41C4hSzUqWfPJps+zP8A5ug0TKF9DQ3yrjNfSzSwwS+zw1GEM8NQn/zbeZR/zeS8VPzhL7HzuAepmiAAAAAAAAMxeCf64LXkNz2WHWX/AAVZas+i7awo1YU5tY3Pyoy6b/p/Y/D6S9j5z4Kvkyo3obwpLDzrrlE3VA1DEOEJeZh3prKjexjc6W9llzV5oR/uoRzxzQ2fnea4iLTtbt2IfDC9Vdp9c0PdVmmLcfwu6V1JoXWsa11LUl8cUNiFPS7OpVv152nD7t6POxY8VX6NXLbwA704gAAAAAAAG13gV7h5UcrtuxO2JxLc664ifsxa4eBlTuZ8Eym1C5hShC6t8+enps/yJ/8ANsNf0b6FjcxnvpZpYUZ88NRhDPDNHY+d536ZR/n2X76fLS28nuL6XopPZg5oqdC/1OXNfywhmh/+xh3uWoYhwhLzMO91a0c3JdWJNQxDhCXmYd5qGIcIS8zDvS0cy6sSahiHCEvMw7zUMQ4Ql5mHeWjmXViTUMQ4Ql5mHeahiHCEvMw7y0cy6sSahiHCEvMw7zUMQ4Ql5mHeWjmXViTUMQ4Ql5mHeahiHCEvMw7y0cy6sSahiHCEvMw7zUMQ4Ql5mHeWjmXMS9FR5RR7cFbq7+jewp0tPeyzQ1elCH91CGaOnhmj86nUMQ4Ql5mHeymItG1L7WgGjb62sq/rOt1vEva6NUJ5dFfKqFSfTTQxKrnjmzZ9n9jxT1Bor2DIeCnyw0qsZAH6CAAAAAAD9rLblDjZeuD8X7We26HGS9bGrdkfTpJDdWbk8O1E1DEOEJeZh3poUb3xlGXXsum1CEdNqUPm00djNneUYiNu1vzLtBJqGIcIS8zDvNQxDhCXmYd7G0cy6sSahiHCEvMw7zUMQ4Ql5mHeWjmXViTUMQ4Ql5mHeahiHCEvMw7y0cy6sSahiHCEvMw7zUMQ4Ql5mHeWjmXViTUMQ4Ql5mHeahiHCEvMw7y0cy6sSahiHCEvMw7zUMQ4Ql5mHeWjmXViTUMQ4Ql5mHeahiHCEvMw7y0cy5abcvuNk93KxR4V3qevOW2vbZOtqN7G6vIS3ssIwqS6aOpQ2fkS/wCewxV4VNK7k0Ibyatdy1Jde23yYU9L/wBf7c793o7H+cZtt/76fnDCqf8ADLSgB6VaYAAAAAAAA2d8Cb0uWPs4f/7DWJsx4FtO4nqZYahcQpZpbDPnk02f0/8Am6n047Bzj+Xz0uTJb8No7na1X2Jupxstp0OKk6oPwuKF/ChUjG/ljDSRzw1GH7P9XG0oX0bSjGW+lhCNOXNDUYRzbH+rz3aLYtq+1rF4am7WS3JbntyNbGx3hmyV5MZyY1evCrGNtc5s0mlzfLka4vQ/QrsLN+6rzVNTK70gDtLAAAAAAAABvT4L3qVwTjbv8RUZMxTaM/tSdqDFngx0rubQZwWaleS05dVu80saWfN/zFT9edkrEaN7CznjPeyzQzy7GpQh/wBUP83mfT8f5xnO3/7K/NLdpn/DDtBJqGIcIS8zDvNQxDhCXmYd78W0c2V1Yk1DEOEJeZh3moYhwhLzMO8tHMurEmoYhwhLzMO81DEOEJeZh3lo5l1Yk1DEOEJeZh3moYhwhLzMO8tHMurEmoYhwhLzMO81DEOEJeZh3lo5l1Yk1DEOEJeZh3moYhwhLzMO8tHMurEmoYhwhLzMO81DEOEJeZh3lo5lyfdalyep2pFbq5qN74ypy69l02oTxhNqUPm00uxmzqdQxDhCXmYd7KYjZtLqxJqGIcIS8zDvNQxDhCXmYd7G0cy6sSahiHCEvMw7zUMQ4Ql5mHeWjmXViTUMQ4Ql5mHeahiHCEvMw7y0cy6sSahiHCEvMw7zUMQ4Ql5mHeWjmXViTUMQ4Ql5mHeahiHCEvMw7y0cy6sSahiHCEvMw7zUMQ4Ql5mHeWjmXVpMP8245RU6zUMQ4Ql5mHemsaN7GFfSXssuavPCP91COeOf5/nZREWnal9rwXhN+pHKP/Wz/F0WiDefwlqN5LoKZRTVbyWeWEbPPLClCGf/AJuj+vO0YfbfRr2TlPxJ8tDXy28APobhAAAAAAAAbG+Bb+kuUnIaPvIts2o/gaSV58pMo4UK8KUYWNHPGMmmz/3kW1uoYhwhLzMO95/6ex/nuV28KfLDbyW6YTuZa8VL1K3V4ZRvZsPt4yXssssacuaGpQjm2P251OoYhwhLzMO90+qIvO1nE7FYk1DEOEJeZh3moYhwhLzMO9jaOa3ViTUMQ4Ql5mHeahiHCEvMw7y0cy6sSahiHCEvMw7zUMQ4Ql5mHeWjmXViTUMQ4Ql5mHeahiHCEvMw7y0cy6sSahiHCEvMw7zUMQ4Ql5mHeWjmXViTUMQ4Ql5mHeahiHCEvMw7y0cy5iHm2/KKfWrdXfUb2EKGnvZZs9eSEP7qEM0c/wA/zqdQxDhCXmYd7KYi2JdWJNQxDhCXmYd5qGIcIS8zDvY2jmXViTUMQ4Ql5mHeahiHCEvMw7y0cy6sSahiHCEvMw7zUMQ4Ql5mHeWjmXViTUMQ4Ql5mHeahiHCEvMw7y0cy6sSahiHCEvMw7zUMQ4Ql5mHeWjmXViTUMQ4Ql5mHeahiHCEvMw7y0cy6tJcboWns1OqBqGIcIS8zDvTV6N7C+toRvZYzRhUzR1KGxsQ/wA2URF8UmXaPmVjG699ymr2ovpVqGIcIS8zDvfNXF8/ja9zxzx1xU7UX1T0YR/jzruo/qcOX4JAH1xrgAAAAAAAPY6DnrWyS+t7b3kH0PfO7QfhNNop5KQkn0s0cXts0c2fN/eQ/U+g2oYhwhLzMO98Y9Jsf87kPBPzls5DCSx9Le8o/kkeK0fvU7lRyOHvJXrLOjexqXelvZYRhXzR/uoRzx0kuz87xWj1RvZdCDKeapeyzyws4Z5dShDP/eS/rzukaIj/ADLN9v8A30eaHJM/4ZaEAPTzSAAAAAAAAGffA09YuL/UtT39FgJnnwO5K0+iHi8KFaFKPiapnjGTTZ4avRdc6XdiZx4f1hnk96G46TC9pSe1P2omoYhwhLzMO9Ph1G9jaSRkvZZYZ5tjUoR/6o/5vOVoti277WBvDR/RjJzl9X3bUttd4ZdO5kyZyd1e5hVhG+q5oQp6XN/d/wCrVF9+6Bdh5Lvq80tXK7wA7k4wAAAAAAAG5Hgb+rDE/r6v+Ht2bcU2n/Fpe8lYM8D2ldT6GeJRoXUKcvj2tsRp6bZ1vQ2fnZqxGjewtc897LNDVKexqUIf9cub9bzh0pj/ADzONv8A3fRuUT/gh2gk1DEOEJeZh3moYhwhLzMO91y0c2d1Yk1DEOEJeZh3moYhwhLzMO8tHMurEmoYhwhLzMO81DEOEJeZh3lo5l1Yk1DEOEJeZh3moYhwhLzMO8tHMurEmoYhwhLzMO81DEOEJeZh3lo5l1Yk1DEOEJeZh3moYhwhLzMO8tHMurEmoYhwhLzMO81DEOEJeZh3lo5ly725Y8bP7uZW6u5o3sLqzhNeyxjGpNpY6lDY+RN/nsqdQxDhCXmYd7KYi0bUiVYk1DEOEJeZh3moYhwhLzMO9jaOa3ViTUMQ4Ql5mHeahiHCEvMw7y0cy6sSahiHCEvMw7zUMQ4Ql5mHeWjmXViTUMQ4Ql5mHeahiHCEvMw7y0cy6sSahiHCEvMw7zUMQ4Ql5mHeWjmXViTUMQ4Ql5mHeahiHCEvMw7y0cy6tJbbevPak7JqGIcIS8zDvcLCWpJdXktWpCpNppM80Jc3/T+xYjZIuAYqAAAAAAAAAAPwmsLGe9p4lPZUJrylTmo07iNOEaklOaMIzSQm+eEsYyyxjD5o5ofsfuAAAAAko7p3XFUuud0mid6tcrPqO/8Aw87u6O6d1xVLrndJonerXKz6jv8A8PO3My9ryXip+cJwfOUB6naAAAAAAAAAzF4J/rgteQ3PZYdZi8E/1wWvIbnsvw+kvY+c+Cr5MqN6G7ySw8665RN1QVpLDzrrlE3VB5pjCW6wx4YXqrtPrmh7qs0xbneGF6q7T65oe6rNMX3j0edix4qv0auW3gB3pxAAAAAAAANrvAr3Dyo5XbdidsTiW511xE/Zi128CvcPKjldt2J2xOJbnXXET9mLzt0z7fy/fT5aW5k9x+1L0Unswc3Cl6KT2YObqsuSAAAAAAAAAAAAEmJeio8oo9uCtJiXoqPKKPbgrZThCcXz10bfW1lX9Z1ut4l7bRt9bWVf1nW63iXqHRXsGQ8FPlho1YyAP0EAAAAAAH7WW3KHGy9cH4v2stuUONl64Mat2SH06SQ3Vm5PDtRVpIbqzcnh2ovJ8cW/KsBFAAAAAAAAAAAASWm3L7jZPdysUeFd6nrzltr22V7Tbl9xsnu5WKPCu9T15y217b93o52xmvjo+cMKt2WkID0s0gAAAAAAABs74E3pcsfZw/8A9hrE2d8Cb0uWPs4f/wCw6n047Azj+Xz0uTJb8Nnrna1X2Jupxstp0OKk6oOVztar7E3U42W06HFSdUHnng2+LVnw1N2sluS3Pbka2Nk/DU3ayW5Lc9uRrY9E9Cuws37qvNU1MrvyAO0uMAAAAAAABvT4L3qVwTjbv8RUZMxTaM/tSdqDGfgvepXBONu/xFRkzFNoz+1J2oPM3SDtjOfxK/NLdp3I7lYD8VmAAAAAAAAAAAAkn3WpcnqdqRWkn3WpcnqdqRWs8EgARQAAAAAAAAABJh/m3HKKnWrSYf5txyip1rGEpxY58Jv1I5R/62f4ui0Qb3+E36kco/8AWz/F0WiD7f6NOycp+JPloa2X3gB9DcIAAAAAAADY3wLf0lyk5DR95Ftm1M8C39JcpOQ0feRbZvP3T3t3K91PlhuZLchJhO5lrxUvUrSYTuZa8VL1K3TqsZZxgAIoAAAAAAAAACTEPNt+UU+tWkxDzbflFPrVrOCACKAAAAAAAAAAJLjdC09mp1QVpLjdC09mp1QWnFJVvmVjG699ymr2ovpq+ZWMbr33Kavai+q+i/fzruo/qcGX4JAH11rgAAAAAAAPY6DnrWyS+t7b3kH0PfPDQc9a2SX1vbe8g+h74x6Tfbch4J+ctnIYSksfS3vKP5JHitH71O5Ucjh7yV7Wx9Le8o/kkeK0fvU7lRyOHvJXR9Edp5v46PNDkndl8/wHp9pAAAAAAAADPvgaesXF/qWp7+iwEz74GnrFxf6lqe/ouudLuxM58P6wzye9DcNJhe0pPan7UVaTC9pSe1P2ovOHBucWv3ho/oxk5y+r7tqW208NH9GMnOX1fdtS33/oD2Fku+rzS1MrvyAO5uMAAAAAAABuR4G/qwxP6+r/AIe3ZtxTaf8AFpe8lYS8Df1YYn9fV/w9uzbim0/4tL3krzf0q7czjxfRu0bkKwHXGYAAAAAAAAAAACS725Y8bP7uZWku9uWPGz+7mVrOEJHEARQAAAAAAAAABJbbevPak7KtJbbevPak7KxhKSrARQAAAAAAAAAAAAAAAElHdO64ql1zuk0TvVrlZ9R3/wCHnd3R3TuuKpdc7pNE71a5WfUd/wDh525mXteS8VPzhOD5ygPU7QAAAAAAAAGYvBP9cFryG57LDrMXgn+uC15Dc9l+H0l7HznwVfJlRvQ3eSWHnXXKJuqCtJYeddcom6oPNMYS3WGPDC9Vdp9c0PdVmmLc7wwvVXafXND3VZpi+8ejzsWPFV+jVy28AO9OIAAAAAAABtd4Fe4eVHK7bsTticS3OuuIn7MWu3gV7h5UcrtuxO2JxLc664ifsxedumfb+X76fLS3MnuP2peik9mDm4UvRSezBzdVlyQAAAAAAAAAAAAkxL0VHlFHtwVpMS9FR5RR7cFbKcITi+eujb62sq/rOt1vEvbaNvrayr+s63W8S9Q6K9gyHgp8sNGrGQB+ggAAAAAA/ay25Q42Xrg/F+1ltyhxsvXBjVuyQ+nSSG6s3J4dqKtJDdWbk8O1F5Pji35VgIoAAAAAAAAAAACS025fcbJ7uVijwrvU9ectte2yvabcvuNk93KxR4V3qevOW2vbfu9HO2M18dHzhhVuy0hAelmkAAAAAAAANnfAm9Llj7OH/wDsNYmzvgTelyx9nD//AGHU+nHYGcfy+elyZLfhs9c7Wq+xN1ONltOhxUnVByudrVfYm6nGy2nQ4qTqg888G3xas+Gpu1ktyW57cjWxsn4am7WS3JbntyNbHonoV2Fm/dV5qmpld+QB2lxgAAAAAAAN6fBe9SuCcbd/iKjJmKbRn9qTtQYz8F71K4Jxt3+IqMmYptGf2pO1B5m6QdsZz+JX5pbtO5HcrAfiswAAAAAAAAAAAEk+61Lk9TtSK0k+61Lk9TtSK1ngkACKAAAAAAAAAAJMP8245RU61aTD/NuOUVOtYwlOLHPhN+pHKP8A1s/xdFog3v8ACb9SOUf+tn+LotEH2/0adk5T8SfLQ1svvAD6G4QAAAAAAAGxvgW/pLlJyGj7yLbNqZ4Fv6S5Scho+8i2zefunvbuV7qfLDcyW5CTCdzLXipepWkwncy14qXqVunVYyzjAARQAAAAAAAAAEmIebb8op9atJiHm2/KKfWrWcEAEUAAAAAAAAAASXG6Fp7NTqgrSXG6Fp7NTqgtOKSrfMrGN177lNXtRfTV8ysY3XvuU1e1F9V9F+/nXdR/U4MvwSAPrrXAAAAAAAAex0HPWtkl9b23vIPoe+eGg561skvre295B9D3xj0m+25DwT85bOQwlJY+lveUfySPFaP3qdyo5HD3kr2tj6W95R/JI8Vo/ep3KjkcPeSuj6I7Tzfx0eaHJO7L5/gPT7SAAAAAAAAGffA09YuL/UtT39FgJn3wNPWLi/1LU9/Rdc6XdiZz4f1hnk96G4aTC9pSe1P2oq0mF7Sk9qftRecODc4tfvDR/RjJzl9X3bUttp4aP6MZOcvq+7alvv8A0B7CyXfV5pamV35AHc3GAAAAAAAA3I8Df1YYn9fV/wAPbs24ptP+LS95Kwl4G/qwxP6+r/h7dm3FNp/xaXvJXm/pV25nHi+jdo3IVgOuMwAAAAAAAAAAAEl3tyx42f3cytJd7cseNn93MrWcISOIAigAAAAAAAAACS229ee1J2VaS229ee1J2VjCUlWAigAAAAAAAAAAAAAAAJKO6d1xVLrndJonerXKz6jv/wAPO7ujundcVS653SaJ3q1ys+o7/wDDztzMva8l4qfnCcHzlAep2gAAAAAAAAMxeCf64LXkNz2WHWYvBP8AXBa8huey/D6S9j5z4Kvkyo3obvJLDzrrlE3VBWksPOuuUTdUHmmMJbrDHhhequ0+uaHuqzTFud4YXqrtPrmh7qs0xfePR52LHiq/Rq5beAHenEAAAAAAAA2u8CvcPKjldt2J2xOJbnXXET9mLXbwK9w8qOV23YnbE4luddcRP2YvO3TPt/L99PlpbmT3H7UvRSezBizRc0fcN0Jcbs8FvsnbnEI3lrC6lqUa8smlhp5pdLGEYf8Axz5/82U6XopPZg1E8M39OsD+qf8A81Rh0R0bm2ltKU5tnVN6JiqbXmMI+4ylU003h67y08nv3GxHpcnceWnk9+42I9Lk7mp4+teoWgv4U/mq+rX62vm2w8tPJ79xsR6XJ3Hlp5PfuNiPS5O5qeHqFoL+FP5qvqdbXzbYeWnk9+42I9Lk7jy08nv3GxHpcnc1PD1C0F/Cn81X1Otr5tsPLTye/cbEelydx5aeT37jYj0uTuanh6haC/hT+ar6nW1822Hlp5PfuNiPS5O48tPJ79xsR6XJ3NTw9QtBfwp/NV9Tra+bbDy08nv3GxHpcnczhkDldRy8yQw7K23sp7SniMk88tGeeE80kJZ5pdmMIQ+jn/8AL5vt+vB39TGTHJ6vvqjpvTfo1o3QuY5PLZnRNNU1xE7ZnZaZ4z9zlyVdVU2l7vEvRUeUUe3BWkxL0VHlFHtwVvmU4Q5uL566Nvrayr+s63W8S9to2+trKv6zrdbxL1Dor2DIeCnyw0asZAH6CAAAAAAD9rLblDjZeuD8X7WW3KHGy9cGNW7JD6dJIbqzcnh2oq0kN1ZuTw7UXk+OLflWAigAAAAAAAAAAAJLTbl9xsnu5WKPCu9T15y217bK9pty+42T3crFHhXep685ba9t+70c7YzXx0fOGFW7LSEB6WaQAAAAAAAA2d8Cb0uWPs4f/wCw1ibO+BN6XLH2cP8A/YdT6cdgZx/L56XJkt+Gz1ztar7E3U42W06HFSdUHK52tV9ibqcbLadDipOqDzzwbfFqz4am7WS3JbntyNbGyfhqbtZLclue3I1seiehXYWb91XmqamV35AHaXGAAAAAAAA3p8F71K4Jxt3+IqMmYptGf2pO1BjPwXvUrgnG3f4ioyZim0Z/ak7UHmbpB2xnP4lfmlu07kdytoX4Q15d0tGXKanSuq0ksK9HNLLPGEIf3FNvo0G8Ir10ZT8fR9xTdr9GkROk8rf+HPmpYZfdY/8AGF/v6452bvPGF/v6452bvfgPtmpTyar9/GF/v6452bvPGF/v6452bvfgGpTyH7+ML/f1xzs3eeML/f1xzs3e/ANSnkP38YX+/rjnZu88YX+/rjnZu9+AalPIfv4wv9/XHOzd54wv9/XHOzd78A1KeQ/fxhf7+uOdm730uwncqy5PT7MHzKfTXCdyrLk9PswfKfSfTEUZrbnX/S2MhxJ91qXJ6nakVpJ91qXJ6nakVvks8HPAAigAAAAAAAAACTD/ADbjlFTrVpMP8245RU61jCU4sc+E36kco/8AWz/F0WiDe/wm/UjlH/rZ/i6LRB9v9GnZOU/Eny0NbL7wA+huEAAAAAAABsb4Fv6S5Scho+8i2zameBb+kuUnIaPvIts3n7p727le6nyw3MluQkwncy14qXqVpMJ3MteKl6nQ5c6J2RWhxLZTZYYtNYwxCNSFvmt6tXT6TS6bzJY5s2nl+f8Aa6pkc3yudZXqchTNVU4REXmeOEMomIi8vUjFflP6Cf73VP8Abrr+meU/oJ/vdU/266/pv0fV/S3uuU/JV9DXp5sqDFflP6Cf73VP9uuv6Z5T+gn+91T/AG66/pnq/pb3XKfkq+hr082VBivyn9BP97qn+3XX9M8p/QT/AHuqf7ddf0z1f0t7rlPyVfQ16ebKgxX5T+gn+91T/brr+meU/oJ/vdU/266/pnq/pb3XKfkq+hr082VBivyn9BP97qn+3XX9M8p/QT/e6p/t11/TPV/S3uuU/JV9DXp5sqDFflP6Cf73VP8Abrr+m9zkflnk7l5g8MeyXvpruxjVmowqxpT0880ubPDNPCEf1/sa+c6Kz/MqOsznI10U4XqpmI+MwsVROEuwxDzbflFPrVpMQ8235RT61bQnAAEUAAAAAAAAAASXG6Fp7NTqgrSXG6Fp7NTqgtOKSrfMrGN177lNXtRfTV8ysY3XvuU1e1F9V9F+/nXdR/U4MvwSAPrrXAAAAAAAAex0HPWtkl9b23vIPoe+eGg561skvre295B9D3xj0m+25DwT85bOQwlJY+lveUfySPFaP3qdyo5HD3kr2tj6W95R/JI8Vo/ep3KjkcPeSuj6I7Tzfx0eaHJO7L5/gPT7SAAAAAAAAGffA09YuL/UtT39FgJn3wNPWLi/1LU9/Rdc6XdiZz4f1hnk96G4aTC9pSe1P2oq0mF7Sk9qftRecODc4tfvDR/RjJzl9X3bUttp4aP6MZOcvq+7alvv/QHsLJd9XmlqZXfkAdzcYAAAAAAADcjwN/Vhif19X/D27NuKbT/i0veSsJeBv6sMT+vq/wCHt2bcU2n/ABaXvJXm/pV25nHi+jdo3IVgOuMwAAAAAAAAAAAEl3tyx42f3cytJd7cseNn93MrWcISOIAigAAAAAAAAACS229ee1J2VaS229ee1J2VjCUlWAigAAAAAAAAAAAAAAAJKO6d1xVLrndJonerXKz6jv8A8PO7ujundcVS653SaJ3q1ys+o7/8PO3My9ryXip+cJwfOUB6naAAAAAAAAAzF4J/rgteQ3PZYdZi8E/1wWvIbnsvw+kvY+c+Cr5MqN6G7ySw8665RN1QVpLDzrrlE3VB5pjCW6wx4YXqrtPrmh7qs0xbneGF6q7T65oe6rNMX3j0edix4qv0auW3gB3pxAAAAAAAANrvAr3Dyo5XbdidsTiW511xE/Zi128CvcPKjldt2J2xOJbnXXET9mLzt0z7fy/fT5aW5k9x+1L0UnswaieGb+nWB/VP/wCao27peik9mDUTwzf06wP6p/8AzVG30A7co8NXyTK7jX0B9+agAAAAAAAA368Hf1MZMcnq++qNBW/Xg7+pjJjk9X31R859JnZmS/Ejy1ObIbz3eJeio8oo9uCtJiXoqPKKPbgrfFJwhs8Xz10bfW1lX9Z1ut4l7bRt9bWVf1nW63iXqHRXsGQ8FPlho1YyAP0EAAAAAAH7WW3KHGy9cH4v2stuUONl64Mat2SH06SQ3Vm5PDtRVpIbqzcnh2ovJ8cW/KsBFAAAAAAAAAAAASWm3L7jZPdysUeFd6nrzltr22V7Tbl9xsnu5WKPCu9T15y217b93o52xmvjo+cMKt2WkID0s0gAAAAAAABs74E3pcsfZw//ANhrE2d8Cb0uWPs4f/7DqfTjsDOP5fPS5Mlvw2eudrVfYm6nGy2nQ4qTqg5XO1qvsTdTjZbTocVJ1QeeeDb4tWfDU3ayW5Lc9uRrY2T8NTdrJbktz25Gtj0T0K7Czfuq81TUyu/IA7S4wAAAAAAAG9PgvepXBONu/wARUZMxTaM/tSdqDGfgvepXBONu/wARUZMxTaM/tSdqDzN0g7Yzn8SvzS3adyO5W0G8Ir10ZT8fR9xTb8tBvCK9dGU/H0fcU3a/Rp2plfw581LDL7rHAD7c1QAAAAAAAB9NcJ3KsuT0+zB8yn01wncqy5PT7MHyj0obma99f9LYyHEn3WpcnqdqRWkn3WpcnqdqRW+STwc8ACKAAAAAAAAAAJMP8245RU61aTD/ADbjlFTrWMJTixz4TfqRyj/1s/xdFog3v8Jv1I5R/wCtn+LotEH2/wBGnZOU/Eny0NbL7wA+huEAAAAAAABsb4Fv6S5Scho+8i2zameBb+kuUnIaPvIts3n7p727le6nyw3MluQkwncy14qXqa2+Gx6DI/27/qoNksJ3MteKl6mtvhsegyP9u/6qDi6E/wDyDIfzeSpMp/02rgD0M1AAAAAAAABuz4JXqipfWNz/ACtJm7PgleqKl9Y3P8roXpG7Hjx0/KXNkd5lzEPNt+UU+tWkxDzbflFPrVvhU4NkARQAAAAAAAAABJcboWns1OqCtJcboWns1OqC04pKt8ysY3XvuU1e1F9NXzKxjde+5TV7UX1X0X7+dd1H9Tgy/BIA+utcAAAAAAAB7HQc9a2SX1vbe8g+h754aDnrWyS+t7b3kH0PfGPSb7bkPBPzls5DCUlj6W95R/JI8Vo/ep3KjkcPeSva2Ppb3lH8kjxWj96ncqORw95K6PojtPN/HR5ock7svn+A9PtIAAAAAAAAZ98DT1i4v9S1Pf0WAmffA09YuL/UtT39F1zpd2JnPh/WGeT3obhpML2lJ7U/airSYXtKT2p+1F5w4Nzi1+8NH9GMnOX1fdtS22nho/oxk5y+r7tqW+/9Aewsl31eaWpld+QB3NxgAAAAAAANyPA39WGJ/X1f8Pbs24ptP+LS95Kwl4G/qwxP6+r/AIe3ZtxTaf8AFpe8leb+lXbmceL6N2jchWA64zAAAAAAAAAAAASXe3LHjZ/dzK0l3tyx42f3cytZwhI4gCKAAAAAAAAAAJLbb157UnZVpLbb157UnZWMJSVYCKAAAAAAAAAAAAAAAAko7p3XFUuud0mid6tcrPqO/wDw87u6O6d1xVLrndJonerXKz6jv/w87czL2vJeKn5wnB85QHqdoAAAAAAAADMXgn+uC15Dc9lh1mLwT/XBa8huey/D6S9j5z4Kvkyo3obvJLDzrrlE3VBWksPOuuUTdUHmmMJbrDHhhequ0+uaHuqzTFud4YXqrtPrmh7qs0xfePR52LHiq/Rq5beAHenEAAAAAAAA2u8CvcPKjldt2J2xOJbnXXET9mLXbwK9w8qOV23YnbE4luddcRP2YvO3TPt/L99PlpbmT3H7UvRSezBqJ4Zv6dYH9U//AJqjbul6KT2YNRPDN/TrA/qn/wDNUbfQDtyjw1fJMruNfQH35qAAAAAAAADfrwd/Uxkxyer76o0Fb9eDv6mMmOT1ffVHzn0mdmZL8SPLU5shvPd4l6Kjyij24K0mJeio8oo9uCt8UnCGzxfPXRt9bWVf1nW63iXttG31tZV/WdbreJeodFewZDwU+WGjVjIA/QQAAAAAAftZbcocbL1wfi/ay25Q42Xrgxq3ZIfTpJDdWbk8O1FWkhurNyeHai8nxxb8qwEUAAAAAAAAAAABJabcvuNk93KxR4V3qevOW2vbZXtNuX3Gye7lYo8K71PXnLbXtv3ejnbGa+Oj5wwq3ZaQgPSzSAAAAAAAAGzvgTelyx9nD/8A2GsTZ3wJvS5Y+zh//sOp9OOwM4/l89LkyW/DZ652tV9ibqcbLadDipOqDlc7Wq+xN1ONltOhxUnVB554Nvi1Z8NTdrJbktz25GtjZPw1N2sluS3Pbka2PRPQrsLN+6rzVNTK78gDtLjAAAAAAAAb0+C96lcE427/ABFRkzFNoz+1J2oMZ+C96lcE427/ABFRkzFNoz+1J2oPM3SDtjOfxK/NLdp3I7lbQbwivXRlPx9H3FNvy0G8Ir10ZT8fR9xTdr9GnamV/DnzUsMvuscAPtzVAAAAAAAAH01wncqy5PT7MHzKfTXCdyrLk9PswfKPShuZr31/0tjIcSfdalyep2pFaSfdalyep2pFb5JPBzwAIoAAAAAAAAAAkw/zbjlFTrVpMP8ANuOUVOtYwlOLHPhN+pHKP/Wz/F0WiDe/wm/UjlH/AK2f4ui0Qfb/AEadk5T8SfLQ1svvAD6G4QAAAAAAAGxvgW/pLlJyGj7yLbNqZ4Fv6S5Scho+8i2zefunvbuV7qfLDcyW5CTCdzLXipeprb4bHoMj/bv+qg2Swncy14qXqa2+Gx6DI/27/qoOLoT/APIMh/N5Kkyn/TauAPQzUAAAAAAAAG7PgleqKl9Y3P8AK0mbs+CV6oqX1jc/yuhekbsePHT8pc2R3mXMQ8235RT61aTEPNt+UU+tW+FTg2Ws+jV4RWX2h9oiYjktgVvhE9na06E1ONxbzzz556Us0c8YTwh88Y/qeG8r/RV3pgHQ6n9R0/hR+unGeJtPw8jFD79oPo3onONGZvlcrm9M1VUUzM2xmYi8tWuuqKpi7N/lf6Ku9MA6HU/qHlf6Ku9MA6HU/qMID9X1W0N7tR8GPWVc2b/K/wBFXemAdDqf1Dyv9FXemAdDqf1GEA9VtDe7UfA6yrmzf5X+irvTAOh1P6h5X+irvTAOh1P6jCAeq2hvdqPgdZVzZv8AK/0Vd6YB0Op/UPK/0Vd6YB0Op/UYQD1W0N7tR8DrKubN/lf6Ku9MA6HU/qHlf6Ku9MA6HU/qMIB6raG92o+B1lXN9Lsmr+viuTmFYpdaXVryyoXFTSwzQ009OE0c0P2Z4v3uN0LT2anVB1+Q/wCheAfVdr7qV2FxuhaezU6oPOWXpinL10xhEz+rb4K3zKxjde+5TV7UX01fMrGN177lNXtRfT/Rfv513Uf1OHL8EgD661wAAAAAAAHsdBz1rZJfW9t7yD6HvnhoOetbJL63tveQfQ98Y9JvtuQ8E/OWzkMJSWPpb3lH8kjxWj96ncqORw95K9rY+lveUfySPFaP3qdyo5HD3kro+iO0838dHmhyTuy+f4D0+0gAAAAAAABn3wNPWLi/1LU9/RYCZ98DT1i4v9S1Pf0XXOl3Ymc+H9YZ5PehuGkwvaUntT9qKtJhe0pPan7UXnDg3OLX7w0f0Yyc5fV921LbaeGj+jGTnL6vu2pb7/0B7CyXfV5pamV35AHc3GAAAAAAAA3I8Df1YYn9fV/w9uzbim0/4tL3krCXgb+rDE/r6v8Ah7dm3FNp/wAWl7yV5v6VduZx4vo3aNyFYDrjMAAAAAAAAAAABJd7cseNn93MrSXe3LHjZ/dzK1nCEjiAIoAAAAAAAAAAkttvXntSdlWkttvXntSdlYwlJVgIoAAAAAAAAAAAAAAMb49otYjh8+UOJYLklJimA5JVoUMYvI4jCjXhPLLCevC3o6nNCrqUk0IzaepTzxzwhnzMh2t1QvbWjeWtSFSjXpy1ac8PmmlmhnhGH/iK2sPxo7p3XFUuud0mid6tcrPqO/8Aw87u6O6d1xVLrndJonerXKz6jv8A8PO28y9ryXip+cJwfOUB6naAAAAAAAAAzF4J/rgteQ3PZYdZi8E/1wWvIbnsvw+kvY+c+Cr5MqN6G7ySw8665RN1QVpLDzrrlE3VB5pjCW6wx4YXqrtPrmh7qs0xbneGF6q7T65oe6rNMX3j0edix4qv0auW3gB3pxAAAAAAAANrvAr3Dyo5XbdidsTiW511xE/Zi128CvcPKjldt2J2xOJbnXXET9mLzt0z7fy/fT5aW5k9x+1L0UnswaieGb+nWB/VP/5qjbul6KT2YNRPDN/TrA/qn/8ANUbfQDtyjw1fJMruNfQH35qAAAAAAAADfrwd/Uxkxyer76o0Fb9eDv6mMmOT1ffVHzn0mdmZL8SPLU5shvPd4l6Kjyij24K0mJeio8oo9uCt8UnCGzxfPXRt9bWVf1nW63iXttG31tZV/WdbreJeodFewZDwU+WGjVjIA/QQAAAAAAftZbcocbL1wfi/ay25Q42Xrgxq3ZIfTpJDdWbk8O1FWkhurNyeHai8nxxb8qwEUAAAAAAAAAAABJabcvuNk93KxR4V3qevOW2vbZXtNuX3Gye7lYo8K71PXnLbXtv3ejnbGa+Oj5wwq3ZaQgPSzSAAAAAAAAGzvgTelyx9nD//AGGsTZ3wJvS5Y+zh/wD7DqfTjsDOP5fPS5Mlvw2eudrVfYm6nGy2nQ4qTqg5XO1qvsTdTjZbTocVJ1QeeeDb4tWfDU3ayW5Lc9uRrY2T8NTdrJbktz25Gtj0T0K7Czfuq81TUyu/IA7S4wAAAAAAAG9PgvepXBONu/xFRkzFNoz+1J2oMZ+C96lcE427/EVGTMU2jP7Unag8zdIO2M5/Er80t2ncjuVtBvCK9dGU/H0fcU2/LQbwivXRlPx9H3FN2v0adqZX8OfNSwy+6xwA+3NUAAAAAAAAfTXCdyrLk9PswfMp9NcJ3KsuT0+zB8o9KG5mvfX/AEtjIcSfdalyep2pFaSfdalyep2pH715ppKFSeWOaMskYwj/AJ5nyWYvaHPD9Bo55VOjJw3ZdApdx5VOjJw3ZdApdzvv2b6X/eyf5p/tcXXUt4xo55VOjJw3ZdApdx5VOjJw3ZdApdx9m+l/3sn+af7TrqW8Y0c8qnRk4bsugUu48qnRk4bsugUu4+zfS/72T/NP9p11LeMaOeVToycN2XQKXceVToycN2XQKXcfZvpf97J/mn+066lvGNHPKp0ZOG7LoFLuPKp0ZOG7LoFLuPs30v8AvZP80/2nXUt4xo55VOjJw3ZdApdz1uhL4Q2ihldojYFk5jWL2tSxvriNOtLJZ05Joywkmjmzwhnhswg4c59H2lc1yNeXrqotTEzO2cIi/wC6sZamZs22SYf5txyip1q0mH+bccoqdbo8YS5OLHPhN+pHKP8A1s/xdFog3v8ACb9SOUf+tn+LotEH2/0adk5T8SfLQ1svvAD6G4QAAAAAAAGxvgW/pLlJyGj7yLbNqZ4Fv6S5Scho+8i2zefunvbuV7qfLDcyW5CTCdzLXipeprb4bHoMj/bv+qg2Swncy14qXqa2+Gx6DI/27/qoOLoT/wDIMh/N5Kkyn/TauAPQzUAAAAAAAAG7PgleqKl9Y3P8rSZuz4JXqipfWNz/ACuhekbsePHT8pc2R3mXMQ8235RT61aTEPNt+UU+tW+FTg2Wi3hR+unGeJtPw8jFDK/hR+unGeJtPw8jFD0z0e7IzX8Ojyw0q96QB+yxAAAAAAAAfSXIf9C8A+q7X3UrsLjdC09mp1QdfkP+heAfVdr7qV2FxuhaezU6oPKuc+0V98/q3uCt8ysY3XvuU1e1F9NXzKxjde+5TV7UX030X7+dd1H9Thy/BIA+utcAAAAAAAB7HQc9a2SX1vbe8g+h754aDnrWyS+t7b3kH0PfGPSb7bkPBPzls5DCUlj6W95R/JI8Vo/ep3KjkcPeSva2Ppb3lH8kjxWj96ncqORw95K6PojtPN/HR5ock7svn+A9PtIAAAAAAAAZ98DT1i4v9S1Pf0WAmffA09YuL/UtT39F1zpd2JnPh/WGeT3obhpML2lJ7U/airSYXtKT2p+1F5w4Nzi1+8NH9GMnOX1fdtS22nho/oxk5y+r7tqW+/8AQHsLJd9XmlqZXfkAdzcYAAAAAAADcjwN/Vhif19X/D27NuKbT/i0veSsJeBv6sMT+vq/4e3ZtxTaf8Wl7yV5v6VduZx4vo3aNyFYDrjMAAAAAAAAAAABJd7cseNn93MrSXe3LHjZ/dzK1nCEjiAIoAAAAAAAAAAkttvXntSdlWkttvXntSdlYwlJVgIoAAAAAAAAAAAAADBd5a4/k5guiNofSZL4zeX+VGI3lzgte2sKtW0ryXskJc9S4lhqVHU5tNp4VJpNiEIw02eDMmT2F+I8AwzBNPCfxfZ0bXTQz5o6nJCXPDP/AKOwFmbjGuI5R6Jd3oj49k1kbY5MzW+F4fh1zPUxOtcSTzRrxuIQhDU5Yw2I0Zv2fPD58+x+WP4Zo65Q4FiWAXVtkHToYnaVrOpPTurzTyyVJIyRjLnpxhnhCOxng9zZYTh9vlNimMUbaWW8vba0o16ueOeeSlGrGnDNnzbGqT/N+12zkpylWSriunGLTCWu1A8jjLvhjAenVvy55HGXfDGA9Orfl2347H66ac94n4U/Rh1VHJqB5HGXfDGA9OrflzyOMu+GMB6dW/Ltvw9dNOe8T8KfodVRyageRxl3wxgPTq35c8jjLvhjAenVvy7b8PXTTnvE/Cn6HVUcmoHkcZd8MYD06t+XPI4y74YwHp1b8u2/D10057xPwp+h1VPJqB5HGXfDGA9OrflzyOMu+GMB6dW/Ltvw9dNOe8T8KfodVTyageRxl3wxgPTq35d6fQ68HfRQ0NMpqWVOD3uS1zcU6VSjqdzeXEZIyzwzR82hCOf/AMtmBw5x0s0xnWSqyGWy0zTVFpi0bYn/AMLGTpjbDH+q6Pm8sgOlXv8ATdBkllNo44/Vx2S0w3IWSOF4xWw6rqlxeQ01SSSSMYy5pI55flw2Y5o/PsMvuoyfwjDsKnxWbD7WWjG+xGrd3GaMY6pWmllhNNHPH9cJYfNsbD8CJ2SysxTom6HejLopZPU8nMa/sXa29K6ku4T2t3dwnjNLLNLCHyqUYZvlx/Uxb5HGXfDGA9Orfl234/ZzDpJpPRmR6jNMrq03va0Yz3wxnJ01bZageRxl3wxgPTq35c8jjLvhjAenVvy7b8bnrppz3ifhT9E6qjk1A8jjLvhjAenVvy55HGXfDGA9Orfl234eumnPeJ+FP0Oqo5NQPI4y74YwHp1b8ueRxl3wxgPTq35dt+Hrppz3ifhT9DqqeTUDyOMu+GMB6dW/LnkcZd8MYD06t+Xbfh66ac94n4U/Q6qnk1A8jjLvhjAenVvy55HGXfDGA9Orfl234eumnPeJ+FP0Oqp5MC6FehPov6EtpiFngdTI67kxGpTq1I3d3dRjLGWEYQzaWjD9r0WWWO6OmTuSGOZQXmHZCT0MMw25vKstO5vIzzSU6U08YSwjJCEY5pY5s8Yf6wZYdblJh1li+TuKYTiNCFe0vbKvb16UYxhCenPJGWaXPDZ2YRjDYfhZ1nuXz/LznGcTrV1WvP8A+cGWrERaHi7G80erqyt7mnY5AwlrUpKksI3V7nzRhCOz/dsdaKOgXoraK+L2mM45c5J2lWzttbSS2l5cwljLppps8dNRjs55mw1rSp0LWjRpS6WSnTlllh+yEIZoQfqyzLSGcaNy0ZxmtWrXHHv7yaYqi0tQPI4y74YwHp1b8ueRxl3wxgPTq35dt+P2/XTTnvE/Cn6Meqo5NQPI4y74YwHp1b8ueRxl3wxgPTq35dt+Hrppz3ifhT9DqqOTUDyOMu+GMB6dW/LnkcZd8MYD06t+Xbfh66ac94n4U/Q6qnk1A8jjLvhjAenVvy55HGXfDGA9Orfl234eumnPeJ+FP0Oqp5NQPI4y74YwHp1b8ueRxl3wxgPTq35dt+Hrppz3ifhT9DqqeTUDyOMu+GMB6dW/Lsx5E5L6N+QuS1hknhtLIevbYfJNJTqV7u7jPNCM802zmpQh8837GXBoaQ6QaR0rk4yWeZTXpibxFoxw4RHNYoinBiHLLKTRxydscPubzDchZ5bvF8Pw+SFK4vIxhUr3ElKWMc8kPkwjNDPH5836o/M77VdHzeWQHSr3+m9VlJhOH4va2lHEraWvJb4jaXdOEYxhpatKtLPTm2I/qmlhH9mw7Z+TM7GXFqtlX4LeiPldlJiOU1/iWTdK4xK4muKklG9rwklmmj80M9CMc3+sXU+Rxl3wxgPTq35dt+OxZPpfprI0Rk6MvMREWjZThH/hh1VLUDyOMu+GMB6dW/LnkcZd8MYD06t+XbfjP10057xPwp+h1VHJqB5HGXfDGA9OrflzyOMu+GMB6dW/Ltvw9dNOe8T8KfodVRyageRxl3wxgPTq35c8jjLvhjAenVvy7b8PXTTnvE/Cn6HVU8moHkcZd8MYD06t+XPI4y74YwHp1b8u2/D10057xPwp+h1VPJqB5HGXfDGA9Orfl3Ol4HmXtKpJVlxjAIxkmhNDPe1vnh//AK7bwPXPTk//AMifhT9DqqeTH+q6Pm8sgOlXv9N0EuU2jjNl9UyUhhuQuupMHkxGM+uLzU9TjWmp5s+kz6bPLHYzZs362X3US4Rh0MrJ8dhay6/mw6W0jWzxzxowqzTQlzZ83nRjH5s7rUSzmHjcTxLR5w3DbvEalhkDGS1oVK00Jbm9jGMJZYxjmhpIZ/m/bBgfyzNEH92snubr/wBRtZlZ+i2M/V9x7uZ81H0joFoXMNL5LL1Z7koqmmabYxa9+Uw4crVNNrM/+WZog/u1k9zdf+oeWZog/u1k9zdf+owAPoPqboL3ePjV9XD1tfNn/wAszRB/drJ7m6/9Q8szRB/drJ7m6/8AUYAD1N0F7vHxq+p1tfNn/wAszRB/drJ7m6/9Q8szRB/drJ7m6/8AUYAD1N0F7vHxq+p1lfNn/wAszRB/drJ7m6/9Q8szRB/drJ7m6/8AUYAD1N0F7vHxq+p1lfNn/wAszRB/drJ7m6/9Q8szRB/drJ7m6/8AUYAD1N0F7vHxq+p1lfNtBkB4TOihog5WWOSWGYBktSub6FWMk9fXEkkNJTmnjnjLNNGGxLH/AKY//vZg1XR83lkB0q9/ptUfBj9duT3s3n4Sq3ufKOnWjc00TpGjI5nRFNM0RNtuOtVHGfuhsZKZqi8sQ4BlJo44rlDlNhFDDchZauC3tC2rzT3F5CWaae1o1oRljCSMYw0tSENmENmEf9YzaI2QujTolZM1MlsXlyJtrarVp1pqltd3cJ88kc8IQ01KMP8A+jKOE4Th9ji+OX9pbS07jErmlWup4RjGNWeWhTpyxjnjmhmkklhsfsds6nkM5ymaZanL5GbVU2mJ5SzteLNQPI4y74YwHp1b8ueRxl3wxgPTq35dt+P3/XTTnvE/Cn6Meqo5NQPI4y74YwHp1b8ueRxl3wxgPTq35dt+Hrppz3ifhT9DqqOTUDyOMu+GMB6dW/LnkcZd8MYD06t+Xbfh66ac94n4U/Q6qnk1A8jjLvhjAenVvy55HGXfDGA9Orfl234eumnPeJ+FP0Oqp5NQPI4y74YwHp1b8ueRxl3wxgPTq35dt+Hrppz3ifhT9DqqeTUDyOMu+GMB6dW/Lvf6FOg5ot6Ec2JzYFWyQu/GsKMKuu7y5jpdT0+bS6WjL8+qRz58/wA0GwA1s86T6V0hkKs2znLTVRVa8WjhN+Ec4WMnTE3hjLG8S0d8Mwa/xKtYZBTU7S1q154S3N5GaMsskYxzZ5IbOx+1+WTOMaO2N5N4TjNth+QctG/saF1TlnubyE0JZ6cs0IRhCSMIRzR/bFknE7ahe4bd2d1ThUo16FSlUkjHzpZpYwjD7IvzwSytcNwWww6xowpW1ra0qFGnCMYwkklkhCWGzs7EIQfh32MrbWB9FTQV0WtFq7w+7x2vkjaTYdTqU6cLS8uYQmhPGEY59NRm+jD5nhfI4y74YwHp1b8u2/H7madKNLZhkac3zfLTTRThFo7+TGcnTM3lqB5HGXfDGA9OrflzyOMu+GMB6dW/Ltvxs+umnPeJ+FP0TqqOTUDyOMu+GMB6dW/LnkcZd8MYD06t+Xbfh66ac94n4U/Q6qjk1A8jjLvhjAenVvy55HGXfDGA9Orfl234eumnPeJ+FP0Oqp5NQPI4y74YwHp1b8ueRxl3wxgPTq35dt+Hrppz3ifhT9DqqeTUDyOMu+GMB6dW/LnkcZd8MYD06t+Xbfh66ac94n4U/Q6qnkw7of5G6Neh1kraZJYTJkRc2tnNUmkqXF3dxqR088Z459LShD55o/qc8vMptHHJXJe6x2+w3IWpRoVLeSaWlcXk00Y1K0lOGaEZIQ+eeH6/mZfdRlVhGHY7gVfDMWtZbi1qz0Zp6c0YwhGMtWWaX5owjsTSwj/4dfyucZTOstVlsrN6qpvM85mdrK1oeW1XR83lkB0q9/psOZbeDLolZdZU3+VmJ4hkzQucQnlnqU6F7cQpyxlkllhm01CMfmlh+ttGNnR+lc70VlJyuZ16tUxaZtGGPG/ImmKsWoHkcZd8MYD06t+XPI4y74YwHp1b8u2/H6/rppz3ifhT9GPVUcmoHkcZd8MYD06t+XPI4y74YwHp1b8u2/D10057xPwp+h1VHJqB5HGXfDGA9OrflzyOMu+GMB6dW/Ltvw9dNOe8T8KfodVTyageRxl3wxgPTq35c8jjLvhjAenVvy7b8PXTTnvE/Cn6HVUcmoHkcZd8MYD06t+XPI4y74YwHp1b8u2/D10057xPwp+h1VHJqB5HGXfDGA9Orfl2e7aXR6tbalbS2eQMZaUkskIxur3PGEIZv+2yIPzdI6bz/S8UxnuU19W9rxGy9r4RHJlTRFODENfKTRxpZeWOS02G5C65ucIusQlnhcXmpwp0q1CSaEY6TPnz1Zc0M2bNCOzD9fe1JtHupTmpxssgIQmhGXbV7+v+G9XVwnD58q7XHJraWN9Rw6vaU62eOeWlPUpTTS5s+bZmpyR+bPsO2fmTVay2ageRxl3wxgPTq35c8jjLvhjAenVvy7b8dl9dNOe8T8Kfow6qjk1A8jjLvhjAenVvy55HGXfDGA9Orfl234eumnPeJ+FP0Oqo5NQPI4y74YwHp1b8ueRxl3wxgPTq35dt+Hrppz3ifhT9DqqOTUDyOMu+GMB6dW/LnkcZd8MYD06t+Xbfh66ac94n4U/Q6qjk1A8jjLvhjAenVvy55HGXfDGA9Orfl234eumnPeJ+FP0Oqo5NQPI4y74YwHp1b8u7rI3wYdEnInKfD8qsNxHJqtc4dVjVp0697cRkmjpYwzRzUIR+aP7W0o48r0v01l8nVkspl5mmqJiYtTtidk8DqqYeA1XR73jkB0q9/pvP5H5TaOGUVPF57TDchpIYfjF3h1TVLi8hnqUp800YZpI55f2R2I/5QZfdRk7hGHYRJiEuHWstCF3iNxd1s0Yx09apNnnm2Y/rj/4deidjO21jfL7JDRr0Qsk77JDFaeRFva3+papUt7u7hUl0lSWpDNpqUYfPJCHzfNnYf8jjLvhjAenVvy7b8fr6P6Q6S0VkpyOZ5XVpmb2tGOyL7YnlDGaKatstQPI4y74YwHp1b8ueRxl3wxgPTq35dt+N710057xPwp+idVRyageRxl3wxgPTq35c8jjLvhjAenVvy7b8PXTTnvE/Cn6HVUcmoHkcZd8MYD06t+XPI4y74YwHp1b8u2/D10057xPwp+h1VHJqB5HGXfDGA9OrflzyOMu+GMB6dW/Ltvw9dNOe8T8KfodVRyageRxl3wxgPTq35c8jjLvhjAenVvy7b8PXTTnvE/Cn6HVUcmvGhZoJaLGhNiF9iGB3GSV3Pf0ZaNSW7vLmMJYSzZ4RhpaMGSNV0e945AdKvf6b34/Dz3SGcaRy05xnVWtXOM92zgyimIi0MQ5A5SaOOVWReC5SWOG5C07fErKlc0patxeSzwlmlzwhNCEkYQj/AKRi8/oraEGi5ouS4ZJjtXJC0hhUa0aWtLy6hptU0mfTaajH5tJDNm/bFmjJPCcPwLJnDMHwm2lt7OztpKNClLGMYSSQhmhDPGMY/a7YzTPsvo/OIzjNqtWum9p74tOP3SasVRaWoHkcZd8MYD06t+XPI4y74YwHp1b8u2/H7nrppz3ifhT9GPVUcmoHkcZd8MYD06t+XPI4y74YwHp1b8u2/D10057xPwp+h1VHJqB5HGXfDGA9OrflzyOMu+GMB6dW/Ltvw9dNOe8T8KfodVRyageRxl3wxgPTq35c8jjLvhjAenVvy7b8PXTTnvE/Cn6HVUcmoHkcZd8MYD06t+XPI4y74YwHp1b8u2/D10057xPwp+h1VHJqB5HGXfDGA9Orfl2VtDfILRo0MsmoZMYRDIq6tpa9SvCpc3d3GfPPmzw+TShDNsfsZpGln/SPSek8l1Gd5XWpve1ox/8AELFFNO2GIMsMptHDJ2nhE93huQ08MQxi0w6nqdxeRzVKs+aWMc8kM0v7Y7Mf8ovQaro97xyA6Ve/03qMosIw7F5MPlxG1lrwtMRt7ujnjGGkrU5s8k2xH9Uf/Dt348zsZWax6IPg4aJuiLlVdZW4tfZMW9zdy05Zqdve3EKcISSQkhm01CMfml/a855HGXfDGA9Orfl2347BkOlumc2yVORyWXmKaYiIi0bIjZHBhOTpna1A8jjLvhjAenVvy55HGXfDGA9Orfl2345fXTTnvE/Cn6HVUcmoHkcZd8MYD06t+XPI4y74YwHp1b8u2/D10057xPwp+h1VHJqB5HGXfDGA9OrflzyOMu+GMB6dW/Ltvw9dNOe8T8KfodVRyageRxl3wxgPTq35c8jjLvhjAenVvy7b8PXTTnvE/Cn6HVUcmoHkcZd8MYD06t+XPI4y74YwHp1b8u2/D10057xPwp+h1VHJjXCLPR3wfCrLCaFrkFPTsrenbSTT3V5pppZJYSwjHNT+fYdVi+U2jhh+V+T2T1XDcho18Xp3s9GaW4vIySwoySRm00dJnhn00M2aEf8Awy+6jEMIw67yhwjFri1lnu8PkuZbarGMc9OFSWWE+aGfNHPCWHz/ALHW5yk11TVVjN2Uw8vquj3vHIDpV7/TYEufA/y+urmrdVMXyfhPWnmqTQlva2aEYxzxzf8ALtuh+ho7TWfaImqcyr1Na19kbbYYxPMqoirFqB5HGXfDGA9OrflzyOMu+GMB6dW/Ltvx+p66ac94n4U/Rj1VHJqB5HGXfDGA9OrflzyOMu+GMB6dW/Ltvw9dNOe8T8KfodVRyageRxl3wxgPTq35c8jjLvhjAenVvy7b8PXTTnvE/Cn6HVUcmoHkcZd8MYD06t+XPI4y74YwHp1b8u2/D10057xPwp+h1VHJqB5HGXfDGA9OrflzyOMu+GMB6dW/Ltvw9dNOe8T8KfodVRyaqZMeCvojZK5RYblJY4nk3VuMMuad1Tkq3teMk00k0IwhNmoQjm2P1RZs1XR73jkB0q9/pvfj8nSOl880tXGUzyvXmItGyMP/ABZlFMU4MQ5L5SaOON32UdtbYbkLLNg+Lxw+tGpcXkITVIW9CrnlzSRzwzVZdmOaOeEdj9cf1yzyb0b8tsmMQyVxCjkNQt8RpQpVKlG7vNPLDTQjsZ6UYZ9j9jIeBYTh+GXWM1rG2lpT4hiMbu5jCMY6pV1GlJpo547HyackNjY2HbNTJ5avIZWnK5PZVTMTE/fG2C14ageRxl3wxgPTq35c8jjLvhjAenVvy7b8dh9dNOe8T8Kfox6qjk1A8jjLvhjAenVvy55HGXfDGA9Orfl234eumnPeJ+FP0Oqo5NQPI4y74YwHp1b8ueRxl3wxgPTq35dt+Hrppz3ifhT9DqqOTUDyOMu+GMB6dW/LnkcZd8MYD06t+Xbfh66ac94n4U/Q6qjk1A8jjLvhjAenVvy55HGXfDGA9Orfl234eumnPeJ+FP0Oqo5NQPI4y74YwHp1b8u9loXaA+iroU45c47glzkpd1rq0mtJpLq8uYywljPLNnhpaEI588kPtbGjgzrpVpfPcjVm+Xy01UVbJi0bf/xYydMTeHgNV0e945AdKvf6bz+QmU2jjlVkva45Y4bkNTo16lxJLLVuLyWaEadeenHPCEkYfPJH9fzMvupyWwjDsDwOhhmE2stva0p600lOWMYwhGarNNN88Yx2Zpox/wDL8G+xlbaw9op6FWjBos2Fjh+OT5HWlOwrTVpI2l3dQmmmmlzbOmox2GN/I4y74YwHp1b8u2/H7WZdJtKaOyMZvmuVmmiMItHHbxhjOTpmby1A8jjLvhjAenVvy55HGXfDGA9Orfl2342/XTTnvE/Cn6J1VHJqB5HGXfDGA9OrflzyOMu+GMB6dW/Ltvw9dNOe8T8KfodVRyageRxl3wxgPTq35c8jjLvhjAenVvy7b8PXTTnvE/Cn6HVUcmoHkcZd8MYD06t+XPI4y74YwHp1b8u2/D10057xPwp+h1VHJqB5HGXfDGA9OrflzyOMu+GMB6dW/Ltvw9dNOe8T8KfodVRyYQ0L9DjRk0KsAr5O4J/Yy7oXF5PezT3V5dRnhPNJJJGENLRhDNmpw/V+uLscuMpNHHJjJ6OLXuG5Cz0oXtjbaWlcXk02mrXVKjLHNGSEM0JqkIx2fmz/AD/My86nKjCcPxrCI2GKW0te3jc2tbSRjGENPTr06kkdiOfYnklj/wCH4OcZ3lc9y85fLzeuqbzLK0RFnltV0e945AdKvf6bE+iV4ReipoZ5SzZM4vgWSlavChTuNNbRuZ5NLNnzQzzTSxz7H7Gy7ULwn8hstcoNFCbEMByPxvErXxfbyavaYfVrU9NDTZ4aaWWMM8P2OxdDc0zLPtI9Vn8RNGrM7ZtF9ltt4Y5SZim8Pz8szRB/drJ7m6/9Q8szRB/drJ7m6/8AUYo/4V6J/wDhzlR/tFx8B/wr0T/8OcqP9ouPgfVfVzov+5R+ef7mvr1sr+WZog/u1k9zdf8AqHlmaIP7tZPc3X/qMUf8K9E//DnKj/aLj4D/AIV6J/8AhzlR/tFx8B6udF/3KPzz/ca9bK/lmaIP7tZPc3X/AKh5ZmiD+7WT3N1/6jFH/CvRP/w5yo/2i4+A/wCFeif/AIc5Uf7RcfAernRf9yj88/3GvWyv5ZmiD+7WT3N1/wCoeWZog/u1k9zdf+oxR/wr0T/8OcqP9ouPgP8AhXon/wCHOVH+0XHwHq50X/co/PP9xr1sr+WZog/u1k9zdf8AqHlmaIP7tZPc3X/qMUf8K9E//DnKj/aLj4D/AIV6J/8AhzlR/tFx8B6udF/3KPzz/ca9bK/lmaIP7tZPc3X/AKjOGTeUGjplLk9hmUVph2QklDE7Sld05alxeSzwlqSQmhCMISRhCOaP6ox/1acf8K9E/wDw5yo/2i4+BvloY2l3h+hxkvY39rVtrm3wezpVqNaSMk9OeWjLCMs0sdmEYR2Iwi6R030ZojR+b5KrR1NMVTVN7TfZbvly5Kaqp/xPD4/lJo44VlDkxhNfDchZquNXte2oTSXF5GWWaS1rVoxmjGSEYQ0tOMNiEdmMP9Yd/quj3vHIDpV7/TepxbCcPvsXwO/u7aWpcYbc1a1rPGMYRpTzUKlOaMM0c0c8k80Nn9rtnziZwc0Q1JxfwutEbB8WvcIuMnMm5qtjcVLaeaSSvGWM0k0ZYxhGNSEc2eH7IJPLM0Qf3aye5uv/AFGHMuv03yh+tbv30zo3oPN+h+hK8jRVVm8XmI41cu9qTlKubP8A5ZmiD+7WT3N1/wCoeWZog/u1k9zdf+owAOb1N0F7vHxq+qdZXzZ/8szRB/drJ7m6/wDUPLM0Qf3aye5uv/UYAD1N0F7vHxq+p1lfNn/yzNEH92snubr/ANQ8szRB/drJ7m6/9RgAPU3QXu8fGr6nWV82f/LM0Qf3aye5uv8A1DyzNEH92snubr/1GAA9TdBe7x8avqdZXzZ/8szRB/drJ7m6/wDUW4J4XGiPjmNWGC22TmTctXELqla05p5a8JYTVJ4SwjGMJ4xhDPH9kf8ARrm9Boefp/kz9cWXv5HBnXQ/QmTyFddObxeImcauXesZSqZxbw6ro97xyA6Ve/0390OspMsMVymytwPLG0wejc4LVspJZsMnqzST6rQ1SOeNSEI7EIy/qh+t751GGYRh1ljuM4na2stO6xGehNdVIRjnqRkpQllz545oZpYZth58ibxLbduAxUAAAAAAAAAAAAAAABJR3TuuKpdc6tJR3TuuKpdc6tlVikADFQAAAAAAAAABJYeddcom6oK0lh511yibqgsYSisBFAAAAAAAAAAE2JbnXXET9mKlNiW511xE/ZitOMJOD9qXopPZg5uFL0Unswc0lYAAAAAAAAAAAASYl6Kjyij24K0mJeio8oo9uCtlOEJxAGKgAAAAAAAAACSG6s3J4dqKtJDdWbk8O1FY4pKXKz9FsZ+r7j3cz5qPpXlZ+i2M/V9x7uZ81H170Yf9HOe+n5S4MvwAH1RrgAAAAAAAMpeDH67cnvZvPwlVvc0R8GP125PezefhKre58O9JXa2T/DjzVtrIbqS025fcbJ7uVWktNuX3Gye7lVvn9WLlgAYqAAAAAAAAAA/K52tV9ibqcbLadDipOqDlc7Wq+xN1ONltOhxUnVBeCcX7gIoAAAAAAAAAAkxTaM/tSdqCtJim0Z/ak7UFpxhJwVgIoAAAAAAAAAAACSfdalyep2pFaSfdalyep2pFazwSABFAAAAAAAAAAEmH+bccoqdatJh/m3HKKnWsYSnFWAigAAAAAAAAAAAJMJ3MteKl6laTCdzLXipepWtWMpGAAigAAAAAAAAAJMQ8235RT61aTEPNt+UU+tWs4IAIoAAAAAAAAAAkuN0LT2anVBWkuN0LT2anVBacUlWAigAAAAAAAAAAAJLH0t7yj+SRWksfS3vKP5JFbKrFIwAGKgAAAAAAAAACTC9pSe1P2oq0mF7Sk9qftRXgnFWAigAAAAAAAAACTFNp/wAWl7yVWkxTaf8AFpe8lZU70JOCsBioAAAAAAAAAAACS725Y8bP7uZWku9uWPGz+7mVrOEJHF828uv03yh+tbv30zo3eZdfpvlD9a3fvpnRvVWaez5Pwx8mjOIA2EAAAAAAHoNDz9P8mfriy9/I8+9Boefp/kz9cWXv5Gtnvs2U8M/JYxfSBJbbevPak7KtJbbevPak7LytGEt6VYCKAAAAAAAAAAAAAAAAko7p3XFUuudWko7p3XFUuudWyqxSABioAAAAAAAAAAksPOuuUTdUFaSw8665RN1QWMJRWAigAAAAAAAAACbEtzrriJ+zFSmxLc664ifsxWnGEnB+1L0Unswc3Cl6KT2YOaSsAAAAAAAAAAAAJMS9FR5RR7cFaTEvRUeUUe3BWynCE4gDFQAAAAAAAAABJDdWbk8O1FWkhurNyeHaiscUlwxyyq4lguIYdbxlhVurWrRkjNHNLCaaSMIZ/wDLPFqF5HOihwxkz0qv/Rblj93Q3STPtA0105nMWqte8Xw//wBY1URXi008jnRQ4YyZ6VX/AKJ5HOihwxkz0qv/AEW5Y/b+0PTXOn8rHqaWmnkc6KHDGTPSq/8ARPI50UOGMmelV/6LcsPtD01zp/KdTS008jnRQ4YyZ6VX/onkc6KHDGTPSq/9FuWH2h6a50/lOppaaeRzoocMZM9Kr/0TyOdFDhjJnpVf+i3LD7Q9Nc6fynU0tNPI50UOGMmelV/6J5HOihwxkz0qv/Rblh9oemudP5TqaWtGg54NmXmh9oi4VlbjWJYHVs7GFeFSS2uKs1SOnoTyQzQmpyw+eaH6/mztlwdb0vpnOtOZeM4zuY1ojV2RbZEzP6yzppiiLQktNuX3Gye7lVpLTbl9xsnu5Vb8yrFYAGKgAAAAAAAAAPyudrVfYm6nGy2nQ4qTqg5XO1qvsTdTjZbTocVJ1QXgnF+4CKAAAAAAAAAAJMU2jP7UnagrSYptGf2pO1BacYScFYCKAAAAAAAAAAAAkn3WpcnqdqRWkn3WpcnqdqRWs8EgARQAAAAAAAAABJh/m3HKKnWrSYf5txyip1rGEpxVgIoAAAAAAAAAAACTCdzLXipepWkwncy14qXqVrVjKRgAIoAAAAAAAAACTEPNt+UU+tWkxDzbflFPrVrOCACKAAAAAAAAAAJLjdC09mp1QVpLjdC09mp1QWnFJVgIoAAAAAAAAAAACSx9Le8o/kkVpLH0t7yj+SRWyqxSMABioAAAAAAAAAAkwvaUntT9qKtJhe0pPan7UV4JxVgIoAAAAAAAAAAkxTaf8Wl7yVWkxTaf8Wl7yVlTvQk4KwGKgAAAAAAAAAAAJLvbljxs/u5laS725Y8bP7uZWs4QkcXzby6/TfKH61u/fTOjd5l1+m+UP1rd++mdG9VZp7Pk/DHyaM4gDYQAAAAAAeg0PP0/yZ+uLL38jz70Gh5+n+TP1xZe/ka2e+zZTwz8ljF9IEltt689qTsq0ltt689qTsvK0YS3pVgIoAAAAAAAAAAAAAAACSjundcVS651aSjundcVS651bKrFIAGKgAAAAAAAAACSw8665RN1QVpLDzrrlE3VBYwlFYCKAAAAAAAAAAJsS3OuuIn7MVKbEtzrriJ+zFacYScH7UvRSezBzcKXopPZg5pKwAAAAAAAAAAAAkxL0VHlFHtwVpMS9FR5RR7cFbKcITiAMVAAAAAAAAAAEkN1ZuTw7UVaSG6s3J4dqKxxSVYCKAAAAAAAAAAAAktNuX3Gye7lVpLTbl9xsnu5VbKrFIAGKgAAAAAAAAAPyudrVfYm6nGy2nQ4qTqg5XO1qvsTdTjZbTocVJ1QXgnF+4CKAAAAAAAAAAJMU2jP7UnagrSYptGf2pO1BacYScFYCKAAAAAAAAAAAAkn3WpcnqdqRWkn3WpcnqdqRWs8EgARQAAAAAAAAABJh/m3HKKnWrSYf5txyip1rGEpxVgIoAAAAAAAAAAACTCdzLXipepWkwncy14qXqVrVjKRgAIoAAAAAAAAACTEPNt+UU+tWkxDzbflFPrVrOCACKAAAAAAAAAAJLjdC09mp1QVpLjdC09mp1QWnFJVgIoAAAAAAAAAAACSx9Le8o/kkVpLH0t7yj+SRWyqxSMABioAAAAAAAAAAkwvaUntT9qKtJhe0pPan7UV4JxVgIoAAAAAAAAAAkxTaf8AFpe8lVpMU2n/ABaXvJWVO9CTgrAYqAAAAAAAAAAAAku9uWPGz+7mVpLvbljxs/u5lazhCRxfNvLr9N8ofrW799M6N3mXX6b5Q/Wt376Z0b1Vmns+T8MfJoziANhAAAAAAB6DQ8/T/Jn64svfyPPvQaHn6f5M/XFl7+RrZ77NlPDPyWMX0gSW23rz2pOyrSW23rz2pOy8rRhLelWAigAAAAAAAAAAAAAAAJKO6d1xVLrnVpKO6d1xVLrnVsqsUgAYqAAAAAAAAAAJLDzrrlE3VBWksPOuuUTdUFjCUVgIoAAAAAAAAAAmxLc664ifsxUpsS3OuuIn7MVpxhJwftS9FJ7MHNwpeik9mDmkrAAAAAAAAAAAACTEvRUeUUe3BWkxL0VHlFHtwVspwhOIAxUAAAAAAAAAASQ3Vm5PDtRVpIbqzcnh2orHFJVgIoAAAAAAAAAAACS025fcbJ7uVWktNuX3Gye7lVsqsUgAYqAAAAAAAAAA/K52tV9ibqcbLadDipOqDlc7Wq+xN1ONltOhxUnVBeCcX7gIoAAAAAAAAAAkxTaM/tSdqCtJim0Z/ak7UFpxhJwVgIoAAAAAAAAAAACSfdalyep2pFaSfdalyep2pFazwSABFAAAAAAAAAAEmH+bccoqdatJh/m3HKKnWsYSnFWAigAAAAAAAAAAAJMJ3MteKl6laTCdzLXipepWtWMpGAAigAAAAAAAAAJMQ8235RT61aTEPNt+UU+tWs4IAIoAAAAAAAAAAkuN0LT2anVBWkuN0LT2anVBacUlWAigAAAAAAAAAAAJLH0t7yj+SRWksfS3vKP5JFbKrFIwAGKgAAAAAAAAACTC9pSe1P2oq0mF7Sk9qftRXgnFWAigAAAAAAAAACTFNp/xaXvJVaTFNp/xaXvJWVO9CTgrAYqAAAAAAAAAAAAku9uWPGz+7mVpLvbljxs/u5lazhCRxfNvLr9N8ofrW799M6N3mXX6b5Q/Wt376Z0b1Vmns+T8MfJoziANhAAAAAAB6DQ8/T/Jn64svfyPPvQaHn6f5M/XFl7+RrZ77NlPDPyWMX0gSW23rz2pOyrSW23rz2pOy8rRhLelWAigAAAAAAAAAAAAAAAJKO6d1xVLrnVpKO6d1xVLrnVsqsUgAYqAAAAAAAAAAJLDzrrlE3VBWksPOuuUTdUFjCUVgIoAAAAAAAAAAmxLc664ifsxUpsS3OuuIn7MVpxhJwftS9FJ7MHNwpeik9mDmkrAAAAAAAAAAAACTEvRUeUUe3BWkxL0VHlFHtwVspwhOIAxUAAAAAAAAAASQ3Vm5PDtRVpIbqzcnh2orHFJVgIoAAAAAAAAAAACS025fcbJ7uVWktNuX3Gye7lVsqsUgAYqAAAAAAAAAA/K52tV9ibqcbLadDipOqDlc7Wq+xN1ONltOhxUnVBeCcX7gIoAAAAAAAAAAkxTaM/tSdqCtJim0Z/ak7UFpxhJwVgIoAAAAAAAAAAACSfdalyep2pFaSfdalyep2pFazwSABFAAAAAAAAAAEmH+bccoqdatJh/m3HKKnWsYSnFWAigAAAAAAAAAAAJMJ3MteKl6laTCdzLXipepWtWMpGAAigAAAAAAAAAJMQ8235RT61aTEPNt+UU+tWs4IAIoAAAAAAAAAAkuN0LT2anVBWkuN0LT2anVBacUlWAigAAAAAAAAAAAJLH0t7yj+SRWksfS3vKP5JFbKrFIwAGKgAAAAAAAAACTC9pSe1P2oq0mF7Sk9qftRXgnFWAigAAAAAAAAACTFNp/wAWl7yVWkxTaf8AFpe8lZU70JOCsBioAAAAAAAAAAACS725Y8bP7uZWku9uWPGz+7mVrOEJHF828uv03yh+tbv30zo3eZdfpvlD9a3fvpnRvVWaez5Pwx8mjOIA2EAAAAAAHoNDz9P8mfriy9/I8+9Boefp/kz9cWXv5Gtnvs2U8M/JYxfSBJbbevPak7KtJbbevPak7LytGEt6VYCKAAAAAAAAPK5caJeSuh/Spxxy5r1LirNShJaWlGNatpalSFOWpNCGxTp6eaENPPGWXPsQjGaMIR7XH7bKm5pUpclsZwrD6ss0Y1ZsQwypeSzy5tiEsJK9HSxz/rjGP+jwuj5LdSaE1WS+rUq1xLfYXCrUpU405J59eUc8ZZIzTRlhGPzQjNHN+2PzrEXkesymy2tcncQscEtsGxLGsWxCSpWo4fh0tLVdRp5tPVmmrVKdOSSEZpYZ5p4RjGaEIQjFXkrlVhWWGA0MocKjWkt6unknp3FONOrQqSTRlqU6ksfNmlmlmlj88M8NiMYZovB5TYrhuRejbZZWZV39DDcFxHJuphdHELupClb07qS41WNKapN8mSaaTPGGeMNNpYwhnjDMi0PqtGTJDFsNq1K1nd5fYpjd/gdGejUhNUoT54y1PNhqcIy6WeGmzZ9PDZzxW2xHp8K0XcCxXEMNoy4LjVthuN3E9rhWMV6NKFnfVZc+aWTS1I1ZdNCWaMkalOSE0JdiMc8M680X8Bs76tLNg2M1MItcRhhVzjlOjSjY0bqM0JIyTf3mrRhCeMJIzy04yQmjmjNsRzYywfFcNymyG0MtDrCask2UmC4ph0+KYbLHNc4ZLZZ9cT15M2elDPLpYRmhCE0Z4aWMc6Kpd2lPQhx7QYrVpP7Z3ONXVlRwqaOa6r6rexrSXMsnnRpalNqmq7MsISxzzbC6sF2XMe0W8EwG9xOlHBMavrDAp6dPGMTs6NKe2w+aeEI5p9NUlqT6WWaWafUpJ9LLNDPm+Z7anUkqyS1ac0JpJ4QmlmhHYjCPzRa+V8Xw7JXJbRS0PcbrSS5RYziV/VwrD59sYpJeU5ZaE1CT56sNNnljGXPpYyx02bMzlkvh1fB8mcIwm6m01aysbe2qR02mzzSU5ZY7P69mHzpMWIUUd07riqXXOrdfGF14zuNbRpQ/uqWm1SEY/rn+bM/XNin07X7s3etUESrEmbFPp2v3Zu8zYp9O1+7N3sbF1YkzYp9O1+7N3mbFPp2v3Zu8sXViTNin07X7s3eZsU+na/dm7yxdWJM2KfTtfuzd5mxT6dr92bvLF1YkzYp9O1+7N3mbFPp2v3Zu8sXViTNin07X7s3eZsU+na/dm7yxdWksPOuuUTdUDNin07X7s3emsoYjnudJNbenm02eWb580Pm2WURsku7QSZsU+na/dm7zNin07X7s3exsXViTNin07X7s3eZsU+na/dm7yxdWJM2KfTtfuzd5mxT6dr92bvLF1YkzYp9O1+7N3mbFPp2v3Zu8sXViTNin07X7s3eZsU+na/dm7yxdWJM2KfTtfuzd5mxT6dr92bvLF1abEtzrriJ+zFxzYp9O1+7N3vwv4YlrG51Sa20uoz580s2fNmj82yypjbBM7F9L0Unswc0VOGKanLmntc2aH/TN3uWbFPp2v3Zu9LF1YkzYp9O1+7N3mbFPp2v3Zu9LF1YkzYp9O1+7N3mbFPp2v3Zu8sXViTNin07X7s3eZsU+na/dm7yxdWJM2KfTtfuzd5mxT6dr92bvLF1YkzYp9O1+7N3mbFPp2v3Zu8sXViTNin07X7s3eZsU+na/dm7yxcxL0VHlFHtwVurv4YjqdLVJrbNq9LNmlm+fTwzfrU5sU+na/dm72UxshL7VYkzYp9O1+7N3mbFPp2v3Zu9jZbqxJmxT6dr92bvM2KfTtfuzd5YurEmbFPp2v3Zu8zYp9O1+7N3li6sSZsU+na/dm7zNin07X7s3eWLqxJmxT6dr92bvM2KfTtfuzd5YurEmbFPp2v3Zu8zYp9O1+7N3li6tJDdWbk8O1EzYp9O1+7N3poQxHxlH5Vtp9Qh/0zZs2mj/AJsogmXaCTNin07X7s3eZsU+na/dm72Ni6sSZsU+na/dm7zNin07X7s3eWLqxJmxT6dr92bvM2KfTtfuzd5YurEmbFPp2v3Zu8zYp9O1+7N3li6sSZsU+na/dm7zNin07X7s3eWLqxJmxT6dr92bvM2KfTtfuzd5YurEmbFPp2v3Zu8zYp9O1+7N3li5abcvuNk93KrdXbQxHXV5pZrbTapLps8s2bPpJfm2f2Kc2KfTtfuzd7KqNqRKsSZsU+na/dm7zNin07X7s3exst1YkzYp9O1+7N3mbFPp2v3Zu8sXViTNin07X7s3eZsU+na/dm7yxdWJM2KfTtfuzd5mxT6dr92bvLF1YkzYp9O1+7N3mbFPp2v3Zu8sXViTNin07X7s3eZsU+na/dm7yxd+1ztar7E3U42W06HFSdUH4XEMT1Cppp7XNpI580s37P8AVxtIYlrSjpJ7bS6nLmzyzZ82b/VlbYl9rsBJmxT6dr92bvM2KfTtfuzd7Gy3ViTNin07X7s3eZsU+na/dm7yxdWJM2KfTtfuzd5mxT6dr92bvLF1YkzYp9O1+7N3mbFPp2v3Zu8sXViTNin07X7s3eZsU+na/dm7yxdWJM2KfTtfuzd5mxT6dr92bvLF1aTFNoz+1J2oGbFPp2v3Zu9NiMMR1nPqk1tpc8ufSyzZ/Oh/mypjbCTOx2gkzYp9O1+7N3mbFPp2v3Zu9jZbqxJmxT6dr92bvM2KfTtfuzd5YurEmbFPp2v3Zu8zYp9O1+7N3li6sSZsU+na/dm7zNin07X7s3eWLqxJmxT6dr92bvM2KfTtfuzd5YurEmbFPp2v3Zu8zYp9O1+7N3li6sSZsU+na/dm7zNin07X7s3eWLk+61Lk9TtSK3VzQxHxlTzzW2n1CfN8mbNm00v+f+inNin07X7s3eymMEiVYkzYp9O1+7N3mbFPp2v3Zu9jZbqxJmxT6dr92bvM2KfTtfuzd5YurEmbFPp2v3Zu8zYp9O1+7N3li6sSZsV+lafdm7zNiv0rT7s3eWLqxJmxX6Vp92bvM2K/StPuzd5YurEmbFfpWn3Zu8zYr9K0+7N3li6tJh/m3HKKnWZsV+lafdm701jDEs1fSTW3p58+eWb58+z+tlEbEvtdoJM2K/StPuzd5mxX6Vp92bvY2W6sSZsV+lafdm7zNiv0rT7s3eWLqxJmxX6Vp92bvM2K/StPuzd5YurEmbFfpWn3Zu8zYr9K0+7N3li6sSZsV+lafdm7zNiv0rT7s3eWLqxJmxX6Vp92bvM2K/StPuzd5YurEmbFfpWn3Zu8zYr9K0+7N3li5hO5lrxUvUrdXhkMS8X2+pTW2k1OXNpoTZ82b/VTmxX6Vp92bvZVRtlInYrEmbFfpWn3Zu8zYr9K0+7N3sbLdWJM2K/StPuzd5mxX6Vp92bvLF1YkzYr9K0+7N3mbFfpWn3Zu8sXViTNiv0rT7s3eZsV+lafdm7yxdWJM2K/StPuzd5mxX6Vp92bvLF1YkzYr9K0+7N3mbFfpWn3Zu8sXMQ8235RT61bq76GJZqGnmtvTyZs0s3z59j9anNiv0rT7s3eytsLqxJmxX6Vp92bvM2K/StPuzd7GxdWJM2K/StPuzd5mxX6Vp92bvLF1YkzYr9K0+7N3mbFfpWn3Zu8sXViTNiv0rT7s3eZsV+lafdm7yxdWJM2K/StPuzd5mxX6Vp92bvLF1YkzYr9K0+7N3mbFfpWn3Zu8sXVpLjdC09mp1QM2K/StPuzd6avDEte22mmttNmqaXNLNm+aGfPssqY2pMu0EmbFfpWn3Zu8zYr9K0+7N3sbLdWJM2K/StPuzd5mxX6Vp92bvLF1YkzYr9K0+7N3mbFfpWn3Zu8sXViTNiv0rT7s3eZsV+lafdm7yxdWJM2K/StPuzd5mxX6Vp92bvLF1YkzYr9K0+7N3mbFfpWn3Zu8sXViTNiv0rT7s3eZsV+lafdm7yxcsfS3vKP5JFbq7OGJapd6Sa2z6v8rPCb59JL82z/AKKc2K/StPuzd7KqNqROxWJM2K/StPuzd5mxX6Vp92bvY2W6sSZsV+lafdm7zNiv0rT7s3eWLqxJmxX6Vp92bvM2K/StPuzd5YurEmbFfpWn3Zu8zYr9K0+7N3li6sSZsV+lafdm7zNiv0rT7s3eWLqxJmxX6Vp92bvM2K/StPuzd5YurSYXtKT2p+1EzYr9K0+7N3psPhiWtJdTmttLnm86WbP50f8ANlbYl9rtBJmxX6Vp92bvM2K/StPuzd7Gy3ViTNiv0rT7s3eZsV+lafdm7yxdWJM2K/StPuzd5mxX6Vp92bvLF1YkzYr9K0+7N3mbFfpWn3Zu8sXViTNiv0rT7s3eZsV+lafdm7yxdWJM2K/StPuzd5mxX6Vp92bvLF1aTFNp/wAWl7yUzYr9K0+7N3psRhiWtf7ya20uqU/NhNnz6eXN+v8AaypjbCTOx2gkzYr9K0+7N3mbFfpWn3Zu9jZbqxJmxX6Vp92bvM2K/StPuzd5YurEmbFfpWn3Zu8zYr9K0+7N3li6sSZsV+lafdm7zNiv0rT7s3eWLqxJmxX6Vp92bvM2K/StPuzd5YurEmbFfpWn3Zu8zYr9K0+7N3li6sSZsV+lafdm7zNiv0rT7s3eWLl3tyx42f3cyt1dzDEtdWemmttNqk2lzQmzZ9JN8+z+xTmxX6Vp92bvZTGyEiXzmy6/TfKH61u/fTOjd3lxpv7a5QafNpvGl3nzfNn1aZ0j1Rmns9HdHyaU4gDYQAAAAAAeg0PP0/yZ+uLL38jz7v8AQ+039vcmtJm03jezzZ/mz6tI1s89mynhn5LGL6QpLbb157UnZM2K/StPuzd7hYatrq71eMkZ9NJn0kI5vN/zeV4i0S3rrgGKgAAAAAAAAACCtgeF3GNW2UNa102IWdvVtaFWM83yKdSMkZ4Qlz6XZjTk2c2fY+f514AAAACSjundcVS651aSjundcVS651bKrFIAGKgAAAAAAAAACSw8665RN1QVpLDzrrlE3VBYwlFYCKAAAAAAAAAAJsS3OuuIn7MVKbEtzrriJ+zFacYScH7UvRSezBzcKXopPZg5pKwAAAAAAAAAAAAkxL0VHlFHtwVpMS9FR5RR7cFbKcITiAMVAAAAAAAAAAEkN1ZuTw7UVaSG6s3J4dqKxxSVYCKAAAAAAAAAAAAktNuX3Gye7lVpLTbl9xsnu5VbKrFIAGKgAAAAAAAAAPyudrVfYm6nGy2nQ4qTqg5XO1qvsTdTjZbTocVJ1QXgnF+4CKAAAAAAAAAAJMU2jP7UnagrSYptGf2pO1BacYScFYCKAAAAAAAAAAAAkn3WpcnqdqRWkn3WpcnqdqRWs8EgARQAAAAAAAAABJh/m3HKKnWrSYf5txyip1rGEpxVgIoAAAAAAAAAAACTCdzLXipepWkwncy14qXqVrVjKRgAIoAAAAAAAAACTEPNt+UU+tWkxDzbflFPrVrOCACKAAAAAAAAAAJLjdC09mp1QVpLjdC09mp1QWnFJVgIoAAAAAAAAAAACSx9Le8o/kkVpLH0t7yj+SRWyqxSMABioAAAAAAAAAAkwvaUntT9qKtJhe0pPan7UV4JxVgIoAAAAAAAAAAkxTaf8Wl7yVWkxTaf8Wl7yVlTvQk4KwGKgAAAAAAAAAAAJLvbljxs/u5laS725Y8bP7uZWs4QkcXzby6/TfKH61u/fTOjd5l1+m+UP1rd++mdG9VZp7Pk/DHyaM4gDYQAAAAAAeg0PP0/yZ+uLL38jz70Gh5+n+TP1xZe/ka2e+zZTwz8ljF9IEltt689qTsq0ltt689qTsvK0YS3pVgIoAAAAAAAAAAAAAAACSjundcVS651aSjundcVS651bKrFIAGKgAAAAAAAAACSw8665RN1QVpLDzrrlE3VBYwlFYCKAAAAAAAAAAJsS3OuuIn7MVKbEtzrriJ+zFacYScH7UvRSezBzcKXopPZg5pKwAAAAAAAAAAAAkxL0VHlFHtwVpMS9FR5RR7cFbKcITiAMVAAAAAAAAAAEkN1ZuTw7UVaSG6s3J4dqKxxSVYCKAAAAAAAAAAAAktNuX3Gye7lVpLTbl9xsnu5VbKrFIAGKgAAAAAAAAAPyudrVfYm6nGy2nQ4qTqg5XO1qvsTdTjZbTocVJ1QXgnF+4CKAAAAAAAAAAJMU2jP7UnagrSYptGf2pO1BacYScFYCKAAAAAAAAAAAAkn3WpcnqdqRWkn3WpcnqdqRWs8EgARQAAAAAAAAABJh/m3HKKnWrSYf5txyip1rGEpxVgIoAAAAAAAAAAACTCdzLXipepWkwncy14qXqVrVjKRgAIoAAAAAAAAACTEPNt+UU+tWkxDzbflFPrVrOCACKAAAAAAAAAAJLjdC09mp1QVpLjdC09mp1QWnFJVgIoAAAAAAAAAAACSx9Le8o/kkVpLH0t7yj+SRWyqxSMABioAAAAAAAAAAkwvaUntT9qKtJhe0pPan7UV4JxVgIoAAAAAAAAAAkxTaf8AFpe8lVpMU2n/ABaXvJWVO9CTgrAYqAAAAAAAAAAAAku9uWPGz+7mVpLvbljxs/u5lazhCRxfNvLr9N8ofrW799M6N3mXX6b5Q/Wt376Z0b1Vmns+T8MfJoziANhAAAAAAB6DQ8/T/Jn64svfyPPvQaHn6f5M/XFl7+RrZ77NlPDPyWMX0gSW23rz2pOyrSW23rz2pOy8rRhLelWAigAAAAAAAAAAAAAAAJKO6d1xVLrnVpKO6d1xVLrnVsqsUgAYqAAAAAAAAAAJLDzrrlE3VBWksPOuuUTdUFjCUVgIoAAAAAAAAAAmxLc664ifsxUpsS3OuuIn7MVpxhJwftS9FJ7MHNwpeik9mDmkrAAAAAAAAAAAACTEvRUeUUe3BWkxL0VHlFHtwVspwhOIAxUAAAAAAAAAASQ3Vm5PDtRVpIbqzcnh2orHFJVgIoAAAAAAAAAAACS025fcbJ7uVWktNuX3Gye7lVsqsUgAYqAAAAAAAAAA/K52tV9ibqcbLadDipOqDlc7Wq+xN1ONltOhxUnVBeCcX7gIoAAAAAAAAAAkxTaM/tSdqCtJim0Z/ak7UFpxhJwVgIoAAAAAAAAAAACSfdalyep2pFaSfdalyep2pFazwSABFAAAAAAAAAAEmH+bccoqdatJh/m3HKKnWsYSnFWAigAAAAAAAAAAAJMJ3MteKl6laTCdzLXipepWtWMpGAAigAAAAAAAAAJMQ8235RT61aTEPNt+UU+tWs4IAIoAAAAAAAAAAkuN0LT2anVBWkuN0LT2anVBacUlWAigAAAAAAAAAAAJLH0t7yj+SRWksfS3vKP5JFbKrFIwAGKgAAAAAAAAACTC9pSe1P2oq0mF7Sk9qftRXgnFWAigAAAAAAAAACTFNp/xaXvJVaTFNp/xaXvJWVO9CTgrAYqAAAAAAAAAAAAku9uWPGz+7mVpLvbljxs/u5lazhCRxfNvLr9N8ofrW799M6N3mXX6b5Q/Wt376Z0b1Vmns+T8MfJoziANhAAAAAAB6DQ8/T/Jn64svfyPPvQaHn6f5M/XFl7+RrZ77NlPDPyWMX0gSW23rz2pOyrSW23rz2pOy8rRhLelWAigAAAAAAAAAAAAAAAJKO6d1xVLrnVpKO6d1xVLrnVsqsUgAYqAAAAAAAAAAJLDzrrlE3VBWksPOuuUTdUFjCUVgIoAAAAAAAAAAmxLc664ifsxUpsS3OuuIn7MVpxhJwftS9FJ7MHNwpeik9mDmkrAAAAAAAAAAAACTEvRUeUUe3BWkxL0VHlFHtwVspwhOIAxUAAAAAAAAAASQ3Vm5PDtRVpIbqzcnh2orHFJVgIoAAAAAAAAAAACS025fcbJ7uVWktNuX3Gye7lVsqsUgAYqAAAAAAAAAA/K52tV9ibqcbLadDipOqDlc7Wq+xN1ONltOhxUnVBeCcX7gIoAAAAAAAAAAkxTaM/tSdqCtJim0Z/ak7UFpxhJwVgIoAAAAAAAAAAACSfdalyep2pFaSfdalyep2pFazwSABFAAAAAAAAAAEmH+bccoqdatJh/m3HKKnWsYSnFWAigAAAAAAAAAAAJMJ3MteKl6laTCdzLXipepWtWMpGAAigAAAAAAAAAJMQ8235RT61aTEPNt+UU+tWs4IAIoAAAAAAAAAAkuN0LT2anVBWkuN0LT2anVBacUlWAigAAAAAAAAAAAJLH0t7yj+SRWksfS3vKP5JFbKrFIwAGKgAAAAAAAAACTC9pSe1P2oq0mF7Sk9qftRXgnFWAigAAAAAAAAACTFNp/wAWl7yVWkxTaf8AFpe8lZU70JOCsBioAAAAAAAAAAACS725Y8bP7uZWku9uWPGz+7mVrOEJHF828uv03yh+tbv30zo2R8sdCfRNvMrscvLTIHHqtCviVzVpVJLCpGWeSarNGEYRzbMIwi6f/g9oq/4eZQf7fU7np3NdJZlGQoictThH/dHLvaU0zfB5Aev/AOD2ir/h5lB/t9TuP+D2ir/h5lB/t9Tuc/7TzL+NR+aPqmrPJ5Aev/4PaKv+HmUH+31O4/4PaKv+HmUH+31O4/aeZfxqPzR9TVnk8gPX/wDB7RV/w8yg/wBvqdx/we0Vf8PMoP8Ab6ncftPMv41H5o+pqzyeQHr/APg9oq/4eZQf7fU7j/g9oq/4eZQf7fU7j9p5l/Go/NH1NWeTyD0Gh5+n+TP1xZe/kX/8HtFX/DzKD/b6nc7zIbQo0TLHLbJ+9vMgsdo29vitpVq1J7GpCWSSWtLGaaMc2xCEIRi1880lmU5vlIjLU7s/90cu9Ypm+DfVJbbevPak7KtJbbevPak7LzHGEt2VYCKAAAAAAAAAAAAAAAAko7p3XFUuudWko7p3XFUuudWyqxSABioAAAAAAAAAAksPOuuUTdUFaSw8665RN1QWMJRWAigAAAAAAAAACbEtzrriJ+zFSmxLc664ifsxWnGEnB+1L0Unswc3Cl6KT2YOaSsAAAAAAAAAAAAJMS9FR5RR7cFaTEvRUeUUe3BWynCE4gDFQAAAAAAAAABJDdWbk8O1FWkhurNyeHaiscUlWAigAAAAAAAAAAAJLTbl9xsnu5VaS025fcbJ7uVWyqxSABioAAAAAAAAAD8rna1X2Jupxstp0OKk6oOVztar7E3U42W06HFSdUF4JxfuAigAAAAAAAAACTFNoz+1J2oK0mKbRn9qTtQWnGEnBWAigAAAAAAAAAAAJJ91qXJ6nakVpJ91qXJ6nakVrPBIAEUAAAAAAAAAASYf5txyip1q0mH+bccoqdaxhKcVYCKAAAAAAAAAAAAkwncy14qXqVpMJ3MteKl6la1YykYACKAAAAAAAAAAkxDzbflFPrVpMQ8235RT61azggAigAAAAAAAAACS43QtPZqdUFaS43QtPZqdUFpxSVYCKAAAAAAAAAAAAksfS3vKP5JFaSx9Le8o/kkVsqsUjAAYqAAAAAAAAAAJML2lJ7U/airSYXtKT2p+1FeCcVYCKAAAAAAAAAAJMU2n/Fpe8lVpMU2n/Fpe8lZU70JOCsBioAAAAAAAAAAACS725Y8bP7uZWku9uWPGz+7mVrOEJHEARQAAAAAAAAABJbbevPak7KtJbbevPak7KxhKSrARQAAAAAAAAHnMpsr7vJ+vGhZ5E5Q47qdvG5rVMOp28JKUkIx2NNXq04TzRzR+RT000M0M8IZ5c4ejHi6mitgFxZ4JcZNYfiWUVfKG2nvLG0w6nTlrRt5IQ09WeNeenJTlljGWWOmmhGM0YQhCMc7vMlcqsKywwGhlDhUa0lvV08k9O4pxp1aFSSaMtSnUlj5s0s0s0sfnhnhsRjDNFbSO4HhcK0XcCxXEMNoy4LjVthuN3E9rhWMV6NKFnfVZc+aWTS1I1ZdNCWaMkalOSE0JdiMc8M680X8Bs76tLNg2M1MItcRhhVzjlOjSjY0bqM0JIyTf3mrRhCeMJIzy04yQmjmjNsRzLSXe6Hh8e0W8EwG9xOlHBMavrDAp6dPGMTs6NKe2w+aeEI5p9NUlqT6WWaWafUpJ9LLNDPm+Z7anUkqyS1ac0JpJ4QmlmhHYjCPzRSwmo7p3XFUuudWko7p3XFUuudWyqxSABioAAAAAAAAAAksPOuuUTdUFaSw8665RN1QWMJRWAigAAAAAAAAACbEtzrriJ+zFSmxLc664ifsxWnGEnB+1L0Unswc3Cl6KT2YOaSsAAAAAAAAAAAAJMS9FR5RR7cFaTEvRUeUUe3BWynCE4gDFQAAAAAAAAABJDdWbk8O1FWkhurNyeHaiscUlWAigAAAAAAAAAAAJLTbl9xsnu5VaS025fcbJ7uVWyqxSABioAAAAAAAAAD8rna1X2Jupxstp0OKk6oOVztar7E3U42W06HFSdUF4JxfuAigAAAAAAAAACTFNoz+1J2oK0mKbRn9qTtQWnGEnBWAigAAAAAAAAAAAJJ91qXJ6nakVpJ91qXJ6nakVrPBIAEUAAAAAAAAAASYf5txyip1q0mH+bccoqdaxhKcVYCKAAAAAAAAAAAAkwncy14qXqVpMJ3MteKl6la1YykYACKAAAAAAAAAAkxDzbflFPrVpMQ8235RT61azggAigAAAAAAAAACS43QtPZqdUFaS43QtPZqdUFpxSVYCKAAAAAAAAAAAAksfS3vKP5JFaSx9Le8o/kkVsqsUjAAYqAAAAAAAAAAJML2lJ7U/airSYXtKT2p+1FeCcVYCKAAAAAAAAAAJMU2n/Fpe8lVpMU2n/Fpe8lZU70JOCsBioAAAAAAAAAAACS725Y8bP7uZWku9uWPGz+7mVrOEJHEARQAAAAAAAAABJbbevPak7KtJbbevPak7KxhKSrARQAAAAAAAHVY/bZU3NKlLktjOFYfVlmjGrNiGGVLyWeXNsQlhJXo6WOf9cYx/0Y20RtEytY43Q0MoZb5N5NXtTD5LnF8dxKvTt5aVOfTSwls6FWpHTVZoyzR+VNGWnLmz6eMYQZeFibDBmEXGQmh1l7k5jVrj+H08i62SU2CYdjNS8pzWkbijcapNJNcQjqcJ55YTTbMYaaaWaENmGZ2Wh9VoyZIYthtWpWs7vL7FMbv8Doz0akJqlCfPGWp5sNThGXSzw02bPp4bOeLMKCtgeF3GNW2UNa102IWdvVtaFWM83yKdSMkZ4Qlz6XZjTk2c2fY+f511kswPg+K4blNkNoZaHWE1ZJspMFxTDp8Uw2WOa5wyWyz64nryZs9KGeXSwjNCEJozw0sY50VS7tKehDj2gxWrSf2zucaurKjhU0c11X1W9jWkuZZPOjS1KbVNV2ZYQljnm2GygaxZr1XxfDslcltFLQ9xutJLlFjOJX9XCsPn2xikl5TlloTUJPnqw02eWMZc+ljLHTZszOWS+HV8HyZwjCbqbTVrKxt7apHTabPNJTlljs/r2YfO7MSZuWRTyXVG8q16NvLVlqySS7M+lzaXTf5f5uWr4hwfLz0O5WLf7iyTV8Q4Pl56HcaviHB8vPQ7lYl45Fkmr4hwfLz0O41fEOD5eeh3OOE4zg+PWnjDA8Ws8RtdPNT1e0ry1qenljmml00sYwzwjsRh+qK0v9xZJq+IcHy89DuNXxDg+XnodysLxyLJNXxDg+Xnodxq+IcHy89DuVheORZJq+IcHy89DuNXxDg+XnodysLxyLJNXxDg+Xnodxq+IcHy89DuVheORZJq+IcHy89Duflb+MKEasdZSzarUjU9NDYz5tj5v8nYC3+4sk1fEOD5eeh3Gr4hwfLz0O5WJeORZJq+IcHy89DuNXxDg+Xnodz+XGM4PaYla4PdYrZ0b++lnmtbWpXllrV4SQzzxkkjHTTQhDZjmhHN+tYX+4sk1fEOD5eeh3Gr4hwfLz0O5W6/H8ewnJfBbzKHHbvW2H4fSmr3FbU5p9JJD546WWEZo/8AiEYl/uLP11fEOD5eeh3Gr4hwfLz0O5Fh2VuT+LY3eZOYfiGq4jh9vQurijqU8ukpVoRjTm00YQljnhLHYhGMYfrzO4W/3Fkmr4hwfLz0O41fEOD5eeh3KxLxyLJNXxDg+Xnodxq+IcHy89DuVheORZJq+IcHy89DufncxxC4tqtvrGWXVZJpM+rQjmzwzZ/mXi3twLI5K2ISywl1hLsQzemh3P7q+IcHy89DuViX+4sk1fEOD5eeh3Gr4hwfLz0O5WF45Fkmr4hwfLz0O41fEOD5eeh3KwvHIsk1fEOD5eeh3Gr4hwfLz0O5xrYzg9tidtglxi1nSxG8knqW1pPXllrVpJPOmkkjHTTQh+uMIbC0v9xZJq+IcHy89DuNXxDg+XnodysLxyLJNXxDg+Xnodxq+IcHy89DuVheORZJq+IcHy89DuNXxDg+XnodysLxyLOvufGFxJJLrKWXSVJKnpoRz6WaEc3zf5P11fEOD5eeh3Kxdb7iyTV8Q4Pl56HcaviHB8vPQ7lYl45Fkmr4hwfLz0O41fEOD5eeh3P3ubm3s7erd3denQoUJJqlWrUmhLJJJLDPGaaMdiEIQhGMYxdPgGXWRGVdxUtMl8scDxivRk1SpSsMQo3E8kmfNpowkmjGEM8YQzx/at/uLOx1fEOD5eeh3Gr4hwfLz0O5Lk1lPgeV+GeOcnb7XdnGtVt9U1Ken/eU54yTwzTwhHYmljDPmzRzbDtS/wBxZJq+IcHy89DuNXxDg+Xnodz8ZsoMIkygkyXmu82J1LSa/loanNs0JZ4SRn02bS+dNCGbPn/ydiX+4sk1fEOD5eeh3Gr4hwfLz0O5WJeORZJq+IcHy89DuNXxDg+XnodysLxyLJNXxDg+Xnodz8v/ANQ13G51lLs04U9Lq0P258/zOwFv9xZJq+IcHy89DuNXxDg+XnodysS8ciyTV8Q4Pl56HcaviHB8vPQ7n5Y5lDgGTFl4yykxzD8JtIzwp64vrmShT08c+aXTTxhDPHNHY/yMDyhwDKey8ZZN45h+LWkJ409cWNzJXp6eGbPLppIxhnhnhsf5rf7iz9dXxDg+Xnodxq+IcHy89DuViXjkWSaviHB8vPQ7jV8Q4Pl56HcnwnKPBccu8TsMLvNXr4NdazvZNTnl1KtpJZ9LnmhCE3yZ5Y55c8Nn53Zrf7iyTV8Q4Pl56HcaviHB8vPQ7lYl45Fkmr4hwfLz0O41fEOD5eeh3KwvHIsk1fEOD5eeh3Gr4hwfLz0O5WF45FnX0fGFKtXq6yljq00Js2rQ2M0sIfs/yfrq+IcHy89DuVizVfgWSaviHB8vPQ7jV8Q4Pl56HcrEvHIsk1fEOD5eeh3Gr4hwfLz0O5W6XEstsjMFxWjgOMZXYLY4nc6TUbK5v6VKvV00c0ulpzTQmmzx2IZobMVv9xZfq+IcHy89DuNXxDg+XnodyfD8o8FxTF8UwGwvNVvsGjRlvqWpzy6lGrJp6fyowhCbPLs/JjHN+vM7Mv8AcWSaviHB8vPQ7jV8Q4Pl56Hclq5T4HQylt8kKt9pcXurSe+pW+pTx01CSaEs0+mzaWGaM0IZoxz/AOTtS/3Fkmr4hwfLz0O41fEOD5eeh3KxLxyLJNXxDg+Xnodxq+IcHy89DuVheORZFVqYhUpz09YSw00sYZ9Wh+v/AMP5QnxCjRp0dYyx0ksJc+rQ2c0P9Fwt/uLJNXxDg+Xnodxq+IcHy89DuViXjkWSaviHB8vPQ7jV8Q4Pl56HcrdNj+WeR+Sk9CnlTlZg2DzXMIxoy4hf0reNWEM2fS6eaGmzZ4Z837YLf7iy7V8Q4Pl56HcaviHB8vPQ7lMk8lSSWpTnhNLNCEZZoRzwjCP64OSXjkWSaviHB8vPQ7jV8Q4Pl56HclymynwPI/B6uPZR32tLCjPTpz1dSnqZpp54SSw0skIzbM00IfN+t2q3+4sk1fEOD5eeh3Gr4hwfLz0O5WJeORZJq+IcHy89DuNXxDg+XnodysLxyLJNXxDg+Xnodz8rrxhc0JqOspZdNGEc+rQj80YR/Z/k7AW9uBZJq+IcHy89DuNXxDg+XnodysS8ciyTV8Q4Pl56HcaviHB8vPQ7n9xTFcLwSwrYrjWJWthZW8ITVrm6rS0qVOGfNnmnmjCEIZ4whsx/Wgyfy0yOysmrSZLZWYNjM1tCWNaGH39K4jThHPmjNpJo5s+aObP+xb/cWXaviHB8vPQ7jV8Q4Pl56HcrEvHIsk1fEOD5eeh3Gr4hwfLz0O5VGMJYRmj80IZ4uuydyiwbKzBrbKDJ+811h93CaNGtqc8mmhLNGWPyZ4Qmhsyxhsw/UX+4s/fV8Q4Pl56HcaviHB8vPQ7lYXjkWSaviHB8vPQ7jV8Q4Pl56HcrC8ciyTV8Q4Pl56HcaviHB8vPQ7lYXjkWdfHxhG7kutZS/JpzU9Lq0P1xhHP83+T9dXxDg+XnodysW/3Fkmr4hwfLz0O41fEOD5eeh3K343l7Z4daVr/ELuja2tvJNVrV61SElOnJCGeM000diEIQ2Yxil45Fn5aviHB8vPQ7jV8Q4Pl56Hc63AcvMhsqrqeyyYyzwLGLilJqs9GwxGjcTyyZ4Q00ZZJoxhDPGEM/+bvVv9xZJq+IcHy89DuNXxDg+XnodysS8ciyTXGIcHS89DuNcYhwdLz0O5WF45FkmuMQ4Ol56Hca4xDg6XnodysLxyLJNcYhwdLz0O41xiHB0vPQ7lYXjkWSa4xDg6Xnodz8reOIUIVIaxlm1SpNU9NCGbP+r5nYC3+4sk1xiHB0vPQ7jXGIcHS89DuViXjkWSa4xDg6XnodxrjEODpeeh3PyxzKHAMmLLxllJjmH4TaRnhT1xfXMlCnp4580umnjCGeOaOx/k4YDlRk1lVbVL3JjKLDMYt6U+p1Kthd07iSSfNCOljNJGMIRzRhHN/mt/uLKNcYhwdLz0O41xiHB0vPQ7lYl45FkmuMQ4Ol56Hca4xDg6XnodyXHMp8Dybq4bRxq+1vPi97Jh1lDUp59VuJ4RjLJ8mEdLnhLHZjmhsfO7SMYSwjNH5oQzxW/wBxZLrjEODpeeh3GuMQ4Ol56Hc/DJ3KLBsrMGtsoMn7zXWH3cJo0a2pzyaaEs0ZY/JnhCaGzLGGzD9ThgOU+B5TeMPEl9rnxXe1cOu/7qeTU7inm08nyoQz5s8NmGeH7Il/uLKtcYhwdLz0O41xiHB0vPQ7lYl45FkmuMQ4Ol56Hca4xDg6XnodysLxyLOutPGFra0rbWMs2pywlz6tCGfN/wCH7a4xDg6XnodysW9+BZJrjEODpeeh3GuMQ4Ol56HcrEvHIsk1xiHB0vPQ7jXGIcHS89DucsRxLDsHsqmJYtiFtZWlHNGpXuastKnJnjCEM800YQhnjGENn9cVEIwjDPCOeES/3FkuuMQ4Ol56Hca4xDg6XnodyfKPKPBcksIrY9lBea1sbeMktSrqc8+ljPPCSX5MkIxjnmmhDYh+t2a3+4sk1xiHB0vPQ7jXGIcHS89DuVusycyjwXK3CKOPZP3murG4jPLTq6nPJpoyTxkm+TPCEYZppYw2YfqS/wBxZRrjEODpeeh3GuMQ4Ol56HcrC8ciyTXGIcHS89DuNcYhwdLz0O5WF45FnX3EcQrwpw1jLLqdSWp6aEc+b9XzP11xiHB0vPQ7lYt/uLJNcYhwdLz0O41xiHB0vPQ7lYl45FkmuMQ4Ol56Hca4xDg6XnodzjheN4LjctxNguL2V/C0rzW1xG1uJKsKNaXzqc+ljHSzQzwzyx2YFLGsHr4pXwOji1nUxK2py1q1nLXkjXpU5vNnmpwjppZY/qjGGaK3+4s5a4xDg6XnodxrjEODpeeh3K0uK4pY4Jhl3jOJ19Rs7GhPc3FTSxm0lOSWM00c0sIxjmhCOxCEYpf7iz+a4xDg6XnodxrjEODpeeh3OWH4jZ4ph1ti1hW1W0u6ElzRqaWMumpzywmlmzRhCMM8IwjmjDOkyaymwTLDBbfKHJy913h91GeFKtqc9PTaWaMs3yZ4QmhmmljDZh+pb/cWU64xDg6XnodxrjEODpeeh3KxLxyLJNcYhwdLz0O41xiHB0vPQ7lYXjkWSa4xDg6Xnodz8qkcQqXFGvrGWGpQmhm1aGznzf5f5OwFvbgWSa4xDg6XnodxrjEODpeeh3KxLxyLJNcYhwdLz0O41xiHB0vPQ7lYXjkWSa4xDg6XnodxrjEODpeeh3J8eyoyayVtqd7lPlFhmD29WfU6dW/u6dvJPPmjHSwmnjCEY5oRjm/yfrg2O4HlHYS4rk9jNjillPNNLLc2VxJXpTRhHNGEJ5IxhGMI/Psrf7iznrjEODpeeh3GuMQ4Ol56HcrEvHIsk1xiHB0vPQ7jXGIcHS89DuVheORZJrjEODpeeh3GuMQ4Ol56HcrC8ciyTXGIcHS89DuNcYhwdLz0O5WF45FnXUPGFCetNrGWOrVNU9NDY+TCGb5v8n7a4xDg6XnodysWar8CyTXGIcHS89DuNcYhwdLz0O5WJeORZJrjEODpeeh3GuMQ4Ol56Hcnx7KjJrJW2p3uU+UWGYPb1Z9Tp1b+7p28k8+aMdLCaeMIRjmhGOb/ACQ19EHIqjgNPKinlLY3WE1rmnZ07yyqa6pTVqlSFOWSE1LTbOnmhCP7P15l/wDB/wCXba4xDg6XnodxrjEODpeeh3KxLxyLJNcYhwdLz0O41xiHB0vPQ7lYXjkWSa4xDg6XnodxrjEODpeeh3KwvHIsk1xiHB0vPQ7jXGIcHS89DuVheORZJrjEODpeeh3PytY4hbUJaOsZZs0Yxz6tCHzxjH9n+bsBb/cWSa4xDg6XnodxrjEODpeeh3KxLxyLJNcYhwdLz0O41xiHB0vPQ7lbprvLTI6wxulkzfZWYNb4xXjLClh9W/pSXNSM3mwlpRm00c/6s0Nlb/cWXa4xDg6XnodxrjEODpeeh3KxLxyLJNcYhwdLz0O41xiHB0vPQ7lYXjkWSa4xDg6XnodxrjEODpeeh3KwvHIsk1xiHB0vPQ7jXGIcHS89DuVheORZJrjEODpeeh3PxuvGFzR1LWMsvypJs+rQj5s0I/s/ydiLFVttiyTXGIcHS89DuNcYhwdLz0O5WJeORZJrjEODpeeh3GuMQ4Ol56HcrR4vjOD4BYVcVx7FbPDbKjm1S5u68tGlJnjCENNPNGEIZ4xhDZj88S/3Fn91xiHB0vPQ7jXGIcHS89DuccHxvBcobCTFcAxeyxOyqxjCS5s7iStSmjCOaMITyRjCOaMIw+daX+4sk1xiHB0vPQ7jXGIcHS89DuVheORZJrjEODpeeh3GuMQ4Ol56Hc6PFtEvInA/HPjTGtQ/s/UtaOI/8tWm1Ce4zajD5MsdNptNDzc+b9eZ6db/AHFkmuMQ4Ol56Hca4xDg6XnodysS8ciyTXGIcHS89DuNcYhwdLz0O5WF45FnXVvGFWtQq6xlhqM0Zs2rQ2c8sYfs/wA37a4xDg6XnodysW/3FkmuMQ4Ol56Hca4xDg6XnodysS8ciyTXGIcHS89DuNcYhwdLz0O5W85jGiTod5PX9TCsfy+ycwy9pQhGpbXmK0KNWSEYZ4Z5J5oRhnhGEfmW/wBxZ3GuMQ4Ol56Hca4xDg6Xnodzjg+N4LlDYSYrgGL2WJ2VWMYSXNncSVqU0YRzRhCeSMYRzRhGHzvxsso8FxHG8Syds7zVMQweFGa9o6nPDUoVZYzU/lRhpZs8IRj8mMc368xf7iyjXGIcHS89DuNcYhwdLz0O5Pc5R4LaY/ZZL3F5pMTxChWurahqc8dPSpRlhPNpoQ0sM0Z5diMYRjn2M7sy/wBxZJrjEODpeeh3GuMQ4Ol56HcrEvHIsk1xiHB0vPQ7jXGIcHS89DuVheORZJrjEODpeeh3P7Z068KtevXpwpxqzS5pYTabNCEM3zqguWAEUAAAAAAAAAAAAAAAAAAeD0bcq7nJTQ8xCphkKs+K4pGTCsOp0aM9WpNcV46SEZZJIRmmjLLpp80IRjHSveOrxTJrBcaxLC8WxOzjXucFrT3FjNGrPCWlVmkjJGfSQjCWaOljGEIzQjmzxzZljZIw9oT4xg+Q2VmPZC4Jh+L0sGr4XSxrC6d9hNzYRnrUaUtK6klluKck00Zoy0qkYwhGGeeb9b0WS2P5YVNDz/i7i+VVTENcYPWxaOCULWhLZU5dRjPJSpzwk1fTS5pYTTTVJoRjp/kwzw0vvsTyYwPF8XwrHsQsdUv8Enqz2NeFWeSNKNSTST7EsYQmhGXYzTQjD/LO67BtDjI/J++nvsIw+4oQmmqzy2uv7iezpTVYxjPGnazVI0KcY6abZkkh500P1xz28SlnkfH2WeTGhheaKmKZWTY7cTYJPifiyFpQp2NKpNJCpThRjJLCtpJc8JYxqVJ4zQhGPyY7MIMnsU0cYXtKvSwvGMQtLvCbipVnx3xRSoUr6FPTW+t9ZVY1I0p5/kxlqaaMIRljp/njH3WDaGeReAQrUcOwqtrWtSqUNZXF9cXFnTpVI555KdtVnmpUpY/Nmkllhm2Pm2H8wbQxyMwKjUtrHD7uehPbTWUlG7xK6uqdChNDNNToyVqk0tGWMIQhGFOEuxLLD9UMy8DH2B5XaIV5kljuD4biuN3eiFa2NKrUwjHMNtbWe2qRqRknq209OSShWpRzTxkjGepDPLLpptmMIqOiRil5hmFZO4DldjHjXFsdo4Ve3GUGE0bbEMH09vNWmkjSlpSUZ6kZZM1OOkmkzzfPUhBkC10L8jLSje05bO/r1cQp06Na6usWu7i7hJJNppJadxUqzVaUJZvlQhJNLmm2YbOySaF2Q0uE3eDVcGqXFK+ryXVxXub2vXu568kIQp1dc1J41oTyQhCEk0J4RlzfJjAvBtdVk5i+UuD6JV3ofYvj1zj9nPg8mMW97d0KFO4t5tV1KajPGhJTpzSxzaaWOkhND5UIxm2M2QHlqOhnkXSwnFsFqYZcXNDHaWoYjVvL+5ubm5paXSwkmuKtSarpYQjHNCE+aXPHNmzxfjdaEmh9ewvJbnJ/Twv5bGW4/wCbrw08LPNrb5p9jSZofNmz/wDVnSbSPXgIoAADjPJCpJNJNGMITQjCOaMYR/8AEYbMAaw5bZT08Yyiyl0TrDDsbub/ACTxK1t8BntcDva9Cpa2c82vf+YkpTUZYVI1K8sc88M0Kcuf9rJ+N5RZSZTaIWTGBZKZY1MJwPGcn7nFqtShbW9SvUhCejqc1KNWSeWWbNU2c8JoaWM2xnzTQ95gWS+A5NYBRyXwXD5aGGUJJ6clCaeap8maMYzZ5p4xmmjGM0YxjGMYxzsdXug3h8Mu8lqOG4PdW+S+A4Fe2VKrbYpWo1rWtPWpTSSyVZasK8M8sKkM8s2bS55YxzRzM7xKOguMvdEbWtLJm1yrowxCzy9p5NzYxUsaMddWk1KNSOnkhLpNVl02ljpISw00sNiGeMIzaKOL5S4ZguiPofYvlHcZQWdPJOGL293dW9CncW8008ac1GpGhJTpzQjpdPLHSQj50M8cz2GXuhTZ3eCZJZL5LZPyzYXh2Uttf31OFzpZ4Uc1SNWtNUnn1SepppoRjNpo1Ixjnz59l6ejoXZEUsHxjA58Kr3Fvj8sJMTqXV/c3FzdSwl0sJZ7ipUmqxhCEM0IafNDZzZs8S8FpeKr6It5k/juVNnjGUE1lg+EZOYTXtYyWUK89G4uJqkmeSSWGnqTTTQpwhLGMYZ82xmzvN3miZohYDSy3wq5u8oKNewySjj+GVcetsM15b1YTTSR2LPPSmkjHSxhLUkhNCMJoR2MzL2I6G2RWLTYnNiOBy144xZ0LC8jNXqw1SjRjGNKEM03yIyxmjGE0uabPmjnzwghk0HdD2WbEqlXBrm5rYxh82F39xdYnd3Fe5tYxz6SerUqTTx/VCE2fTQhCEIRhCEIJEwWl5a3yly1yWysyUo4zlXXx+1ymwe+urm1qWVvQkt69CjJWhGhGnJCeEsYRml0tSapHZhHTbDvtC2tlblNgWEZfY3llPcS41awu5sJoWlCWyt5KkueSSnNCTV9PLsQjNPVmhGOm+TDPDS+oq5J4BWxLCMXqWGe7wGlVo4fU1Wf+5kqSQknhmz5ps8ssIfKhH5th1NpoV5D2Ou5LTDLqlbXklxTns4Ylda0khXhNCrGlb6pqVGM0J54Z6cssYaabNGGeJeB60eNr6D+h1c2k9jXyd01Cpg9LAJpNd14Z7CnNCeSlnhPn2JoQjpvOj+uL19GlTt6MlClLpZKcsJJYZ8+aEIZoMVcwAAAAAAcKtOWtSnoz6bS1JYyx0s0ZY5ow/VGGzD/AFgDV/KzKyjiWPY/ouWWHY5cX2TWM21LBaltgd7Wt6uG2kZ6d5/zEtKNGEtTVbnPGM8M2py582ZlLEcoMpco9FjCsnMn8sa+GYBd5MQxqaNpbW9SrWnjcQlkjLPVpzwhCMsYZ9iOx82aPyoe7wfJXAMBycpZJYVh0lHCaFCa2ktozzTw1ObPpoRmmjGabPnjnjGMYxzxzxRYDoe5IZMXNjeYJhU1vWw3DfFFrPNc1qmp2mn08KXy5o5/lbOeOeP6s+bYZ60JZ4TQZwjELTLfRGuK+VOKXtOllBGlPQr07WElWaNtQjCrNGnRlmhNCHyYQlmhLmhsyxjssvOkssjsn8Nyjvsq7C2uKGIYlCXXcZLyvChWmhLLLCeahp9SjPpZZYafSabND53dsZm5AAigAAAAAPPaIvq+yn+pr33E7D2R1XFqWK6D+LZYYNY2VpLhM2HYPXw67mualavVtJYwhc6enSjSkjTpzxhLJCrDT/PNCEIZ884jh9pi2H3WFYhR1W1vKM9vXp6aMunpzyxlmhnhGEYZ4Rjswjnecye0LMismL6zxHDLC+qV8NoTW1jG+xW7vZbOnNCEIwoy3FWeWlnllhLnkhCOaGb5thlExEIxjYZfaIWOWGR9rQyrjZ3GN5WYvhV3cy2NCebWtGNxpJZZYy6WE0sKcuabNHZhCM0J4Z5Y0XOiBlzg1TKDIiGUcL3EaWU+HYFh+NXlrRhVoUrylLUjPPTpySUp56cNPCX5MIRjGXTQjCEYRybZ6HGRlh4t1pg2p+KL+4xOz/5irHUrmvp9Vn2ZvlabVJ9iOeEM+xCGaBiOhxkVi1PHKWJYFTuJco56VXEoT1an97PSlhLTnl+V/dzSwlhmmk0sYRhCPz7K3gtLFmUWIY5od6JeMY3d5Q3GU1XCsg7y/toXtKhTryxluJI6SfW8lOSMkYy54R0kI+dsx2M3a5K41oxT4hh+I31njtxg17h1eviNbFJcIko21XUtPRntIWlWarGSM2eXS1dPHSxljGbPni9zhWhhkRg+JV8Yt8Iq3F9dWc+H3Fzf3txe1a9tNGEY0qk1eeeM8uxCEITZ80NiGaEYwcsB0Ncj8mps+E2N5LJLRmtqNKvid1cUralN50lCnVqTSUIRhmhmpwl2IQh80MxrQWY3wLGdF7EdBfCct7PH8SxvGMWp2txeUbOzsZaltZwmjGtPaU55JZZ68ZIQ+TUmmljNGOllhsSskaHOUFllHk5C6s8ob/GNb3FW2rVsQsYWl3TqyR+VSr0oU6cJZ5c+aOaSWGbNsR+eP7y5A5L08mLHI+2srm1wzDYSQs5ba/uKFahpYRhCMleSeFWWOaMYZ4T54wjGEc8IxgtydyawXJXD44ZgVnGhRmqz16kZ6s9WrWqzxzzVKlSpGaepPGPzzTTRjsQ2diCTMSQ7QBioAAADF2j7Pe08KyQnw23oV7qXLDDI0aVetGlTnnzz5oTTyyzxlhn/AFwlmzfsi8nVysxfIDEtE7HL7CbC0ysuJMMvIUKVSNbDZKE8YW1GrGrmknqTQm08ammkpx2IQhsfKZjyqyQwDLSxoYdlDa161G1uqd7QjQu61tUpV5M+knlqUZ5Z4Rhnj80U2FaHmR+EWeJ2NDCNdU8azQxGfEbirfVbuWEulhLVqXE0888sJdiEsYxhDPHNCGeLKJiISzx+J4vljodZR5N2uIZW32Vdpj0Lqhc0bu0taVSjUo281aFWhG3pU80kYyRljLPp9iaXNGEYRz9JHK7L+w0NcI0Y6uWE99Uv6lnc1sBks7fWMaFzVlk1ClNLT1xCpLCpLmmmqzZ55Y55c0c0Mk5PaHWSeTF7JiOF2d5UuaNHW1CrfYlc3s1vS2M9OjG4qT6lLHNDPCTSwjpZc+fNDNPZaFWQuH4hRxC0wetLC2uY3lCzjf3E1jQrxjGOqU7SapGhTmhGaaMIy04RhGMYwzR2S8FmIcDymxybRfyt0PMDxf8As9Pi+Us13VxapRknjUp0rS301rawqSzU5q80I546aEdLJnjCE0fmyHkNiGVuW91iOU9fLCrYWWH4xc4dQwi3tbeajNRt6sac0bieeSNWNWfNGb5E9OWXPJ8mOzpu+xLQvyFxehiVDEMChUhit/TxW5nhcVpKmu5JZZZK1OeWeE1KeEJJYQjTjL+v9sc/Olob5IUMbnygt7K8o3dWrJcVpaWJXUlvcVpIQhLVq0IVIUqs/wAmWOnnkmmjGWEYxzwhEmYksxhc6KWUUMo8Ax/AcUyixDJvGMo5MHmqXVhYUcLrU6kZ5P8AltmF7ppJoQ+XNppJoyT/AKowg9Bk3lZlRbaIdfBMv8XxnC7m9v7inhFhNh1CbCb21hCeNPUbmnJGpCvCSnp5patWEdmMIU80YRh6CloM6HFG7tbyTAq8Y2F94xsqU+JXU1C0uNPGfT0aMakadKEZoxjGWSWEsfmjCMF1LQ1yOp4t46jh91WuJZ61SlJXxG5rW9vPVzwqTUaE9SNKjNGE00M9OWWOaaaEPniXg2vUDxlLQe0OaNnQw+nk7mt7bCa2B0pNd1/k2VabTVKWfT5454/9UflQ/VGD1WHYfaYTh9rhWH0dStbOjJb0KemjNpKcksJZYZ4xjGOaEIbMY52KqQAAAAATYlVuaGHXVazk09xToTzUpc2fPPCWMZYZv9czwWgjh2B3+hRhd7NRt7+rlBaxu8ZrVZITzXl3Uzwr6tps+mjptNJGE3zQl0uxCEIMjPJXOhVkPc311fww27to39WNe8trPE7q1tLqpHzpq1tSqS0asZobE2nkjp4bE2dYGNJ7HKOGXmi5f5NZX3GAeLLawr05bWyt6uqVJLGMZIT6tJPDU4ZvNlhLNHP50PmV4jolY/lPgODRycxPKKjjlfJuljV5a4BY2E9O2jVp55alxVv81PSRmhNpadOaFSMJZ4xjGGaMMp0cjMmqFxjV1RwyElTKGnTo4jGFWeEK0klONOWEIZ80maSMYfJzfa6evoQaH1eW0pxwWvTp2dhTwuWnRxG6pSVrSnn0lGvLJUhC4khnjsVYT/PH9sWV4Szw2T+illVlBcZI3cbynb0cayJvcZuaFOjJpY3dONKEs8IxhGaEIaabNLps2zs50+G41ovXGhJk3lpRygxrGbrGJLW7xeGF2FjG5s7TU5pp5rOjPThCpUmjqcJoT6pHZmjJJDYhDJmHaGuROFS4dLh+C6lDCcNq4RZw1xVjqVpUjLGenszRz59LL8qOeaGbYi/SfQ/yWjk9huS9G1vLSwwiWWSxhZ4jc21ahLLLGWEJa9KpLVzaWMYRzzbP686XgtLnkJjljlFkxa4lh+UFfGqWmq0deXFrravPNJUmkmhVpaSTS1JYw0s0NJLDPCMYSwhHM9A67Acn8HyYwulg2BWUtraUYzRlkhNNNNNNNGMZp5ppoxmnnmjGMYzTRjNGMYxjGMXYsZUAAAAAAY10FJLXEbLKHKW9hTrY/e47f22J1ppf72SFGvNJRoRjHZhJJShJpZfm+Vn+eMYxyU8xi2htkjjGLVsdq2l9Z391LLJc3GF4pd4fPcwl2JdWjbVKeqxhDYhGfPGENiGwsDz1atjWLaIF3oeZO49PkphGT+E2t1CGF2ttGvXnrT1JZZZYV6VSnJSkhS+aWTPGabzoQhmj5Oll7oiY1/ZjJ+hlHRw+8q5V4lk7iGJU7KlHXtC2o1I6tJJPCaWSpHSw+b5MKksdiMueRk3EtDbI3E42M82GVrKrhtvrS1r4ZfXGH1qdDPCOpapbTyTxp54QjpIxjLn2c2fZeWy40LLbErvIHBsCwCWTAcCxOrXupbe41Ca3pxt6sstSWeE0tTT6pNLHTyxjPpo6bPnzxZRMI8vlbl9l7kbZZeYDTypq4ncZPwwi6sMVr2lvCvTkuq0JKlCrLTpy0powhLGMIwpwjpZ/9Iq8oMsdFXKDKTK2wyIssdljk3cSWVhSw+nhM1rXr6jJVjG8jeVZa2lmjPCENRhJmlzxhNNN82QpdC7IaXAL7JqfBqlayxS4lur6Ne9r1a9zVlmlmlnqV5541Z4wjJLmzzxzQhCHzbD9MX0Ncjsaxitjt5h9zTvbqnJSu57TELm0kvJJM+lluJKNSWSvCEIxlzVITfJjpfm2C8FpeSwTGcvsodFS9wHEMoK2DWOF4JheI18NtaFtUjG6qxqarSjVnpzxjT+RGEdLHTbEIyzS7Ofjob5WZT1Mp6mT+iLi+M2WUVxC5qS4RdYbQlw+pSlmhNLUsbmlJnqQlkmkhNCpVmnzxjnlhmzshWmTGBWOOXeUdph8tPEL62o2lerCebNPRpabU5dJn0sM2nm+aEI7Oz+p12DaHeSeA4rLjVhZXU93Spz0bea6xC5upbWnPGGmkoSVqk0tCWOaEM1OEsM0IQ+aEIJeB6UBioAAADG3hGRmhoL5SxkhCM2pUM0IxzQjHXFL9f6n4aIuVeiPk5oVZQZQVrLB8DxOypW8bGtY382IwzzVZJZozy1ralCGxHNmzTZ88dmGaD3uUuTeC5X4HdZOZQ2cbrD72WWWvShVnpRmhCaE0PlSRhNDZlhHYjD5nSz6FuSFfC77Bb6GN39jiNOSncUL/KDELuWMss8J5dLqtabSR00sNmXNGObN82wyiY4o8diN7ok4XlhUyIssu6+IXOO5MXeIWVe5sbWTWN/RnkhLGnCSnCEaU0asIaWpqk0ISw+VGOd1tfRnx/EsItcosBjCNPAclbjHcetdTkjCe70s1OlbTRjDTSQhVpV5o6WMI5qcNnNHZy7VyawWtlBa5UVbLPidla1LKhX1Sf5FGpNLNPLpc+ljnjJLsxhn2NiKXCMh8lMC8ceLMFo05cfr1LnEpJ4zVZLieeEYT55Z4xhCWOeb5MIQl+VHY2Yl4LMf5E4rovXWOYRdYpY47c4HiNlVqYnVxSXCKdC3qRpwnpT2ms6s1WMkZs8ulq6eOljLHTZ88Xl9B3F8osWwDIvQ9wfKCrgNtHBb3GLq8tqNGpdVs17PSko09XkqU5YQjNppoxkmj5sIaXPGLL+TuhzklkpWkrYLZ3kmpUpqNvTr4lc3NK2px+eWhTq1JpKMNiEM1OEuxCEPmhmfhHQqyFhhOF4LQwiva0MFjUjh9W0xC5t7m2hUjGNSWS4p1Ja0JZtNHPLp80djPDYhmt4LMdY1l/ohWOT2NYLZ5QUPG2CZX4fgVHGK9nTjLc29eajN/fU4QhJp4S1YyzRkhJnzQjCEkYqsqsussdCvG8ZsLnHq+VdvJktc47bwvra3p1rWvQqSyQlmjbyU5Y0Z9P8A9UumzyRzTfO7rRI0MKF9kHZZIZJYBJWoQxywvbujPWhGatTluZZ69WrUqzaarPGWEYzTTTRnm/zi9Vg2h5khgfjCa2wypdVMVpQt72riV3Wv6tejCEYQpTT3M880acIRj8jPpdmOxsxLwPAZPYpo4wvaVelheMYhaXeE3FSrPjviilQpX0Kemt9b6yqxqRpTz/JjLU00YQjLHT/PGPc6EeVGJ4nUucDyqx7HqmUlrbUq2IYXjOGULae2m000k1S3noU5adWhNNLNpZoTVI5oQzzQjGMHoMG0McjMCo1Laxw+7noT201lJRu8SurqnQoTQzTU6MlapNLRljCEIRhThLsSyw/VDNXk7kNk3kvd3GI4Xb3lS8uqctGpd32IXF9XjSljGMtOFW4nnnlkhGMY6WEYS54582dJmJHfgMVAAHjtGP1T5Y/Ud77mZ7FHjOEYdlBhN5geL2+r2OIUJ7a4paeaXT054RlmlzyxhGGeEY7MIwiQMcWOV2UeTehfbYnlXa4dglrLhlnQsLnCrurid3WrVJZJKcktvPbU5dUmzwhLDTTywmjDTQjLCLz2HZaaLdS5y1yPwqhi91jVjhlliGES47TwyS8p6tPNJUhGNpNC3mzQkjPJp9LHTbE2eGbPlvFckMncbydlyUxPDtVwynJSkp0oVqkk1PUowjTjLUlmhPLNLGWWMJoTQmhGGfO6iz0Jcg7GpiFxb4Xd66xWhSoXl3UxS7qXVaWlPGenNGvNUjUhPLNH5NSE2nhmlhCOaWEIZRMJZiXRDxqbKzQfxGnQy2ynnu8NxjDJb62xbC7azvreepXoxhRryQoSyRhDTQnlmpwzRj8808ueD02UmUeiDHLOvofZP3uVN3Lg2EULurf4bSwfXlzXrT1ISzVoXcadKFOWFPNmpU4RjGOzNLsQj7qXQwyIhgWJ5OVcIq3NpjM0s9/PdXtxXubiaXNpZp7ipPGtGMull0sdPnlzQ0uZ/L7QxyQxGeyuLihikt5h9vNa0b+jjV7RvY0YzaaNOpc06sK1WXPDPmnnmhCOyutBZ4S1x3RYxjKnI7JLH8amyWvMQyfvLzGaVlbWtepq9GtTkkmpzzwqySRjCbPGHy5c000M2fNNL1NDRR0QK+FYPktRq31/i11lFiuDV8Sw+hZSXlWhZRjNpqclxNJbS1Z4aWEc8IywhLPGEkY5s2YrbI3JqzxTD8ZtcKkpXeFWU+HWc8k88IUreeMsZpIS59LHPGSWOeMIx2Pn2YuvuNC/Ia5w2rhVTBIy0amJT4xCendVqdalezzaaatSrSzwqUpoxz+ZNLsRjD5oxgl4LMbYvlPozYRk7Y2mJV7vCLq9ywssLsb7EKFhVuq+H14R02rU7aaehCeWbPLCMmlzwlljmhnjn7PLHH8sciMoraGUWVeUdrknb2dPS45bYXZ3ctS7088Z4YhLTo6enTzQpyyzUpKcvyo554R2Ye8hoeZJaxs8Pq4dXuKdjiFPFaVS4vq9atNd0/Mq1K088alWMIZoQ0800M0IQzZoQhBj+h5knlRexvsbsrqvGeFOWtQlxC5pW1zCSOeWFa3kqQpVoQ//AJks2xsR2NgvBZ6OE0JoQmljCMIwzwjD9b+v5CWEsISywhCEIZoQh+p/WKgAAAMXaPs97TwrJCfDbehXupcsMMjRpV60aVOefPPmhNPLLPGWGf8AXCWbN+yK7GMqctsPyjyIw7GKGG4V44xa5tbu3sbyN7TrUZbSpUk/vKtClNLHTywjmll/VDZjnjB7DHMnMFyklspMas9cQw69pYhbQ1SeTU7inn0k/wAmMM+bPHYjnhH9cH45T5I4BljZ0LHKCzqVpLW4ku7eejc1betQrSebUp1aU0s8k0M8dmWaGxGMFvCMT5caI2XGFWGilUwnGpaNbJ6/wq3wqae2pTy28taWjGpCMIy/LhGM83nZ4wz7EYbDusaqZeWmiDkxkFbaI+IyUMTw7EL2+u5rCymuJpqc1HSQpf3MJJM2njCGmkn+TGOfTRzTQ9NR0ItD2jhmLYRLgVSe2x2tRuMR1W+uKlS5q0oyxknnqTVIzxmzywjGOfPNHZmzxjF31zk5gt3j9llRcWenxPD6Fa1tq+qTw0lKrGWM8ulhHSxzxkl2YwjGGbYzLeCzENhoi5bSYXg1lc45ri6t9EObJe7vI21GWe9tJZp4/LlhLpZJow0sIxkhL5ueGbPGDuMl8rMqKOXNzgOiDi+M4biF7dXcuGYbUw6hHCry1lhPNTjbXVOSM+qy05JZp5atXP8AKmhCTZhGX2kuhxkZLpNLg2bSY1HKGX/mKuxiEfnred/n5vm/5Floc5I4fjUmP0bC6qXdKarNbwuMQua9G1mqefGhRqVJqVCMYRjDPTll2Ixh80YwLwMKaHeJ5X5H6F2QGUlplZWq2N/jlLC6uDzWdCFtG3r3VWnGOn0ka2qQmjptNqmljmhDSZs7LGhjlHjWUNfLCTGLzXEMLymvMPtIanJJqdvJCTSyfJhDPm00dmOeOz87tKWhzkbQyfwzJalg+lwzB7unfWVDXFWOpV5Kkaks2m02mmzTxjHNNGMP1Zs2w4TaGmRM1eW5mwXPUkxqOUMs2ua2xiEYZtW879n/AE+b/kTMSWenHlsN0MMhsIqYTWw7A9SnwO5uruwjrmtNqNW5z6tNszx02m00dibPCGfYzPUsVAAAAAAY48In1NZScXb/AIik7vRCymt8mMl5K8+JX1nc3tajZWfi+0lubutXnjsUqEk8IyapNCE0ITVIRkljszZ4Qi7nKXJvBcr8DusnMobON1h97LLLXpQqz0ozQhNCaHypIwmhsywjsRh8zoqmhRkbcWU+H3sMcvKM9WlXkjd5RYjcT0KtKbTSVKM9SvGajPCP/VTjLHNsRjm2GUTFtqMMZY5U5W41kFoj5H5RVr/XGCXeDzWlXGadnLcySXFWlNpa2spo0ZoQmlzwjLmjpZtnZe+xjKbLDQ6ywssPxHKa5yos8TwXEsQqW1e0t6VS1rWlOFTPSjQpyRhSn02kzVNPGEdL8qMYxz+k/wCDOhvNh+MYXVyenr0MoNQjimr31zVnvI0Y56c1SpNUjPGaEfnmz55v+qMXYYDodZI5N31bFMOw6vVvK9vC0jcX19cXtSS3hGMdRkmuJ5406eeOfSS5pY7GxsQWaoLMeZAZSaMeOX2TGUFfDsaucJxmnq+LQvJcJp2FvRqU9PTns40Ks1z8mbSy5qunjNLNGMdLGGx5jIvGMssH0LcjrjC6mOWmTcK2Jxxi+wKyt7y9t467nhSjqVaSpno7M808adOeeGlh80M+fNGAaG2R2TF5TvMEw+5oQoTVJre2mxC5q2lrGeMdNGhbz1I0aMflTQ/u5Jc0JpoQzQjGCeOhRkPDCbTA7awv7OzsZa0lGWyxe8tZtJVn09SSeelVlnqSxmjn0s0Ywh+qEDWgs73JvFLXG8n8OxexxOTEbe8taVendyU404V5ZpYRhPpI7Muf5836vmdkmw7DrDCLC3wvC7OjaWdpTlo0KFGSEslOSWGaEssIbEIQgpYKAAAAAA1x0PcbsNC+8vMs8UrahgeUWJY3aX8//TTvLa6uKlCb5/nnpQqyfNsxkpwUZD3c+SuiLlJlnldey4dc4jkfTx/EalanNVhaRqXNSMtOMsvyp4U6ctOTSwjnjpNjNnZhuNDjIq7wCpkvdYFTrYXVvo4lPbz1ak0I3Ma2rRnzxmz+k2c2fN+rNm2FGI5D5K4viF/imJ4PTubjFMO8U3cak88ZatpppptTjJn0sNmaaOeEM+z87PWhLMR4dopZZZP5RT08Up5TXuG3mS99jlrSx+1w6hXmqW0JZoRpws4wnkkmlnzRkrSaeEYQ/wDlB3uIW+Vd7oO43lTj+W1TFI4tkxdXVSyp2lvTs6EalCM8sLeMkkKuaWEdLnqVKmmhs7Efm9fg2hVkNgWLUMessLuquI21tUsqV1e4ldXlSW3n0uelpq9SeMZPkwzSx2Jc82aENNHP/LDQqyHw20u8OtMMu5bK9tq1pPZz4ndVLalRq59Uko0ZqkZKEI54w/uoS5obEM0C8FpeDyPxPK/JW50LrG6ysrYph2VGGxtq9hVs6FKlaxp2ctWlNRmkkhV2IS6WMKk8+fTRjsbEIdbk/l3oh5T4foa2kuWE9jXymusZpYldU7G3nqT07eM+p6SE0mkkmhCXYjpYwz7M0s/zRzDHIzJqNTAascN+VkzLGXCo6tU/5eEaWpR/6vl/I2PlZ/2/PspcM0OMjMH8S+LsG1H+z09zUw3/AJirNqE1xn1aOzNHTabTR87Pm/VmS8FmLrzRNy7wTCcZydlvbjGcUtssKWTdriOt7WS5jQrUpasJ9JNGlbxrSwmjJLGbSyRm0sYwjsyx7CbEdHu2wTKKjaYPjVaFOezqYZc4lDCY4pqU0+a7lkktp42080kkNNT08sueM2aMJs0GQbzQ4yKxC1xmyvcCp1qOP3Ut9fwnq1IxqXEsssstWWOmz0p5YSS5oyRljCMM8M0dl/Keh1ktSwy4wvUsTqS3VSnVqXNXGLypeaaTzNLdTVY15dLnjmhLPCENNNm86OdeCyfQzyktMpMAq1rfKDFcVq2lzNb3HjbD5bK+tqullmmoV6UtOnLp5dN88skIRhGHnZtNH1zqcnMl8DyTs6ljgdpPSkr1privUq16letXqzfPPUq1ZpqlSbYhDPNNGOaEIfNCEHbJKgCAAAADFejXeXFhj2hxeWuF3WJVaWUsYy2trNSlq1Y60r7Esas8kmf9fypoQ2HTVqmN5MYnjuUV9Ji+T2IZeYra0cLwXCqNrd4lPqFGMs88dPGa0p1J4QhPPPPNNJLTkzRm00YaXLWLZOYLjl3hl/ilnq9fBrrXllPqk8upVtJNJps0sYQm+TPNDNNnhs/M/DKbJDAMr6NrSxy1rzzWNfXNrWtruta16FTSxl00lWjPJUlzyzRhHNNmjCOyyiUswtR0SdEi5wKOD0sarWGL2mXltk9Nd4laWc9eNpVkhPpa8lvGahGeGm0uelGXPpYfNGMXe49l5ldoZ4xlXhV3jdbKqhh2S82UNnUvrehTrUKstSNPUqkbeSlJNTmjDTQ+TCbYmhnj88K8udBfB44PheD5G5NQmt7nKuxxfGJI3k0Y1KckIy1a0Zqs+eM2aEsY6WOmjHPNszRjF7nBcgMk8BpYjStMLnuI4xCEmIVcRuq1/VupIS6WElSpcTTzzSQlzwhJGOlhnjmhsxW8G1j7J7GdGKhe073ELTHq2D18Jua97c4vLhEkltcy09PSntYWdWaeNOaOeWMtWE8YQ0sdN8+f02gtd5UY3kDg2VeVmVFxit7jWH0LmenG2oUaFCMZc/8Adwp05Zs8YRhptNNNDPD5MJYbDtcD0Ncj8nZJqWGWV7GnG2ms6dO5xO6upLehNDNNToy1qk0KMsYQhDNThLsSyw/VDN3WBYJheTWDWWAYLa62sMPoy29tR080+kpywzSw000YzR2P1xjGKTMSLgGKgAAAAAMV6Nd5cWGPaHF5a4XdYlVpZSxjLa2s1KWrVjrSvsSxqzySZ/1/KmhDYeJ0RMm8o7fJ3KjLC+w+XAamU2UmAzWmHVZpK01vGjcUqerV4UZ4041J45oxhJPH5MssIzZ/mzvi2TmC45d4Zf4pZ6vXwa615ZT6pPLqVbSTSabNLGEJvkzzQzTZ4bPzGUGTmC5U2EuF49Z66tpK9G6hJqk8marSnhPTmzyxhHYmlhHNnzRzbOeDKKrJZivHMu8sNDbG8rMMvserZTUsOyU/tDZzX9vQoz0a8tWanNTjG3p04TUox0s2zDTQhLGGmjnzuzucSy3yKvsjb2/y2uMpKWUmIUsMvrStZ21OlTmq0pp4VraNGnJPLLJGSOxUmqZ5Ixzxzw0z3tfJPJ26xuvlFdYXTrX9zh8cKrT1JpppKlpGaM0aU1OMdJGEYxjn+TnjnzZ82w63AtDPI3Jy+t8RwzDrqNWypzUrKW6xG5uqdlJNCEIwt6dapNJQhGEIS/3cJfk/J+bYLwMT0cttEihkFU0S7nLmtXjY5TT4f4r8X2stvXtIYhG30k80Keq6eEs2xPLPLDNLLnljHPNG7FstNF3KPF8qp8hsNxyafJ/E5sNw+2tJMJ1hcT0oSTTa7muastz8vTRhnpaSEssZYw00c8WTptDjIybJyrklHBv/ANJrXkb+e31xV2a8a+rxn02m03pPlZs+b9WbNsOGIaGeRmJ4zcY9cYbcU7q90mvIW2IXNvRvdJnhLrijSqS06+xGMv8AeSzZ5fkxzw2F1oLPGXuV+V+D6IMsmXGI4xk/g11Ws6OEa1w+hdYZczzwklqUbmtCSetSqzVKk0ssYzUpM0kIwjNswjlt5q90OskcSxmXHL6wua1aWvJdahNiFzrONeSEISVY2uqahGeGlljCaMmfPCEc+eEIvSsZsACKAAAAMM15sW0HbrG6uU+TdnjuRGN4zUxOvitCMsbqwnr1ZM0LqhPD++klqTSwlqU5ozSyyQzy7EGZnlLjQvyLur+a/ucPvKss9xruaymxO6jYTVtNptPGz1TW8Y6f5fo/P+V52ysTZGK7G/xjIbKLRmy0oZQYhiM2DRoXEtncSW0KFxPGylmkjUjJRlnhCTPCENJNLnlh8rTR+U9Xc4llvkVfZG3t/ltcZSUspMQpYZfWlaztqdKnNVpTTwrW0aNOSeWWSMkdipNUzyRjnjnhpntZshcl5sfvcppsPqa9xOhC2vpddVtb3dOEsZIQq2+m1GpGEsYy6aaSMc2xnS4FoZ5G5OX1viOGYddRq2VOalZS3WI3N1TspJoQhGFvTrVJpKEIwhCX+7hL8n5PzbC3gY8yXy3yikyBxrL3LHL6/lh4zvsKsba0wu3q6WMLyalRhTpy09PUuI5tJLnm1PZljNLHNNNHrJtFnLvJWXLXDMTlxOrc4XYYdeYZHKKlYS3FGe6rRof3sbCbUpqcJoQnhDNLP50I/qiy1NocZGTZNV8kI4N/+lXFzPeT0YXFWE0K81XVo1JakJtPJNqkdNCMs0M0fmzOtq6F2R+D2WOXmE5Jy4tf4vYa0vKeI4jXrTYjTl00ZadWrXmqRjH5UYQmmzxhDSwzwhLDNbwWl5zEMRy3yGy8yUwi/wAv7zKCxxSzxKve211ZWlOrPUt7eE8I040aUkZZIzR+aOeOfNnmjDYdRkHlboyZTzZL5WUsLxqvh2NVZKuJ0biGEyYZQs6kIxhPbRp1Y3emk+TsVNNpvlZ5ZY5oQuyU0ObifRDwTKW3yNxbJ3DMnbK4oyxxzGIYjeXU9aSFOWlTjC4uNToU5YRjm1SENNPsSfPF7vBtDPIzJ+/lxDB8NuLfUqtSvRtYYhczWVCpPGMZp6VrNUjQpTfKm2ZJIRhpps2bPEvED1ADBQAAAB4fRMyTyix2vk9lFkr4uuMRyZv431OwxGM0tvdwmpxkml08sIxp1ISzRjJPpYwhN88M0YvcOoyhyVwbKinQkxaldQntZ41KFe0va9nXpRjDNNpa1CeSpCEYbEYQmzR2M8I5oLGwY1u9FG5ucJsrnDMIqZL43DK7DcIyisa0lCpPLPV0kJ5dUlzy1JZqcZIS1IZpoywh5vzGiFl9lbgmNaINnhWLwoUsDyQo4pYQjQpTajdTT14RqZ5pYxm2JJdibPLsfN873M+hnkRVybusk62Cxq4ffVtc3Oq3Vae4rV4TQmhWnuIzxrTVIRllzTxn00NLCEI5oQeZyz0IcHo5FZYyZGYPc18oMfwaph8a11ida4rXUYQm1OWercVJs8YRmjCE00diGaGfNCEIZRMJtSyYxlzktlFkLHFcs6mPUsrKk9pfWM9nb06dCfW8a0K1tGlJLUhJLGSMsYVJqnyZ4bMI7Ly1jljom2uhFa6Ll7l9NeXVG9zTYTrC1ltbq315GhqU0ZacKsK0YR2JpJ5YZ5ZYaSOzGbKOR+hpkxk1NYYvSwyvDFLayltpI3F/XuZLSWMsunp0JKk80lCWMYQhmpQlhmhCHzQhB5TQl0GcLwXJbB6mWGBV5MYsLyvextZ8Sq1LWSvq1SNOtreSpG3jUhJNLGE+ljNCObZhGGwvA8xlRlJjWSmLaMOP5P3kbS+oXWT0KdWNOSfSwnkkkmhpZ4RhsyzRhsw/W7XKDLHRVygykytsMiLLHZY5N3EllYUsPp4TNa16+oyVYxvI3lWWtpZozwhDUYSZpc8YTTTfNkjE9DjIzGPHXjHBtW/tDPbVMS/5irLq81vm1GOxNDS6XSw83Nn/AF53HF9DXI7GsYrY7eYfc0726pyUrue0xC5tJLySTPpZbiSjUlkrwhCMZc1SE3yY6X5tg1oLPC4rlllxguV9rc5eXmL5M4HXoWELSewsLe8w6a6m0sK9C9qwknrUoxqVISSTQmpyRhDPp4x+fMLzOJ6G+R+MYlDE8Rw64qzQnpVZraF/cS2dSenm1Oapay1IUKk0ullzRmkjH5Mv0YZvTMZsoAgAAAAMa6OG1siv/wDM8K7U7JTrMcycwXKSWykxqz1xDDr2liFtDVJ5NTuKefST/JjDPmzx2I54R/XBY2SSxForaJmUOExyjxjInFsobiXJPUteSW9hYQwqlUhpZp6NxUuIy3FWeMsdmNvN8mE8kM2mz5/0wfCsocotFjRBusEy0uMnJJrLB6mntba3q1ZqkbWaMsZ9XkqS6nDPHPCEITRjm+VCEIwj7nHdB7Q8ylucSuMZwSvXhjEYT39vLiN1StrieEsJYVJ6ElSFKNSEJZc0+l00IywjCOeEImKaD+QGMYneYxd4Xe07zELenaXdW0xa8tY3FCSTSS0p4UqssJpNLDNpY7Ef154reEsxXhGX2KY3jmQ2X+LWdOpfU8kcfua1OhLGSSvPRqUoaaSGzmhPpM8Pn853mQ2UmjPjdzk1lDHDcYusNxmjGvict9DCaeH0KdSlp6U9pG3qzXWaWbSy5qunjGWaMY6WMNjJ9PInJShf4biVvglvRrYPZ1cPsZaWeSlQt6ml09OFOWMJM0dJL88NjNsZtlFgehnkXk5cy3GEYZcUpKcakaFpPf3FWzto1M+n1G2nqRo0c+mmh/dyS5oTTQhsRjBdaCzymhVlXlHdYzUyf0QcYxq2ynmt6tevg9/htClaQllmk/vbG4oyZqtKGqQljp6tSf5s8JYwjnyo85gGh7krk1iPjbDLO7nvIUdbU617iNzeTUKOfPGnS1epPqUkYwhnlk0sI6WXPDYhm9Gxmbr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/2Q=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products by customer segment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Dominant Category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Office Supplies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the most purchased category across all segments: Consumer, Corporate, and Home Office.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Segmental Purchase Volume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The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Consumer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segment leads with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11,758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units, followed by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Corporate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7,018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Home Office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4,130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units, indicating higher consumer demand.</a:t>
            </a:r>
            <a:endParaRPr lang="en-US" sz="3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QEBAQEBAQEBAAAAAAAAAAQIBwYFAwIBCf/EAFIQAQAABAEHBA0JBgYBBAICAwABAgMEBQYHERMVVJQIEpPSGCEzNTdVcnR1krGy0xYxNFdxkZa0whQiQVaVszI2UWFzwyMXJEJSJWKBwVOh0f/EABwBAQEAAgMBAQAAAAAAAAAAAAABAwQCBgcIBf/EADsRAQABAgIFCQYGAgMBAQEAAAABAhESIQMFMTI1BAcTFlFykrGyBhdTc5HRUlRhcdLhgsEVIkGiFOL/2gAMAwEAAhEDEQA/AP8Aq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+K1alb0p69erJTpU5YzzzzzQhLLLCGmMYxj80IQeDq5+8z1GpNSny9w6MZIxhGMvPmh//EYS6I//AMIuUncV7bMnlLUt6s1OaMltTjGWOiMZZrqlLND7IyxjCP8AtFgt6B7I+x/J/aDktfKuUaSqm1WGIpt/5ETebxPaw6TSTRNob/8A/X/M5/Plh6tTqn/r/mc/nyw9Wp1WAB2z3Z6t+LX/APP8WPp57H/SXJfLTJTLW1q3mSuPWmJUqE0JKsaM+manGPzc6WPbhp0R0aYdvRF9tjHkf3FennRuqElWaWnWwitrJIR7U2ipTjDTD/b/APuLuGfCatj+WGbrNfe31xbYBlZiF9tiS3r1KE97RtrSarLaRqU4wmhTqTdueWEYc6WSMsf3YzQj5n7Tamo1FrCeSaOqaqbRMTO3PtZ9HVji7rz49TLLJCllFNkhVyqweTHpLWN9Nhc19ShdwtoR0RrRo87n6vT/APLRo/3cdzgZC5H5m8eyHyuzUZO4bkndYhlPY4FiNhglpSs7fF7O5jNJPJWo04SyVJ6fdZJ4wjPJzZoQjCE00I8myiss5smQfKkuZ8r8m40pLy7ku4SZP3EtWrowy2jHVz/tsYU4amPMhCMs+ibTP24R1br7m1jk3nGze5ZVpbfJDLvJ3HKs9Ga4lp4bilC5mjSln5k08IU5ox5sJ/3Yx+aEe1870TONvnGvs2WN0amV2C5M4tXwTNdVx+tieGYPNZXlSlRrwhTs5Jp61WMtLm6NMsZowjP+9+7D92Ht62XWcrIXN1jedPObDJy7sbLBamLyYPgtncUri0nll58tvNc1KtSW50wjCWNSWlR0Rl0wkjCbRKHVxwzNlnizk5RZd4Xk9lDk9cX2FYxYV7mre0MhsbwOngtxThCaWjVr38NXdyzwjNLLUk1UedJp1eif93/OUBk1idfKvJ/LLHM11bObkNhVhd0sTyaoU6V1WoXU3Nmp31OxrRhTvJpZZZ6XN7dSXWRjJCOmaAO6Dj+T2cnJi1rZssBzT0rGfJLKi6xO05k1GtTns5behUqamnTnjLGhGSpJGSNKaXRJCHMhLLCENHwMsc/OcDB7XOFDJ7A8CvL3JbLDBsncLoXMKtOS4pXktpGfXTwnjon03E8ITyw0Q0SxjLNojCId/HEcazp5zs32UuJ5K5aT5L4vVucksTykwW9wzD7izlpVrKEustrilUuKsaksdbSjCpLPJp0TwjLDtRSYTnXzxYRhmbjLPLy2yRqYJl5cWGHXOG4baXNO7wu4u6POo1IXM9eeS4k58Iwmk1VOMsJ4aJ5+ZGM4df8AlrkbzqcvytwXTVxGOD04ft9LTPfw06bWH73brQ0R/wDH/i7XzPtMq5KZQSYBLUhNk9guKRxLPte4fLNiVpr5rPWaf/Pbx0w1daXRoln7eiE0e12306/KXy/xLEbrGckckb3EsIssfqYRLglHIfG7m5vbelcxt61zJi1OX9ipxhGE9SFKMk8NEnNmqQmmjzQ0uOL5M548fxbPJi2QOUOM5N5N/sd/Ut8OydxPDrmhieLWcskeZfWt5PVhRuJZppZ4xp0qM8ZYS6Jp4R7btAAAAAAAAAAAAAAAAAAAAAAAAAAAAAAAAAAAAAAAAAAAAAAAAAAAAAAAAAAAAAAAAAAAAAAAAAAAAAAAAAAAAAAAAAAAAAAAAAAAAAAAAAAAAAAAAAAAAAAAAAAAAAAAAAAAAAAAAAAAAAAAAAAAAAAAAAAAAAAAAAAAAAAAAAAAAAAAAAAAAAAAAAAAAAAAAAAAAAAAAAAAAAAAAAAAAAAAAAAAAAAAAAAAAAAAAAAAAAAAAAAAAAAAAAAAPA598nMXyszT5QYFgVrG5vq1OjVpUZf8VTVV6dSaWX/WaMskdEP4x0QYEqWF9RqTUa1nXkqSTRlmlmpxhGWMPnhGH8Iv+nI7p7Ne2Nfs7yevk3QxXTVVi22mJtET/wCTfZDFXo8c3f8AMT9lut2q+pE/ZbrdqvqRf9Ox2T3oz+V/+/8A+HDoP1ZE5IGSmPRy1vcqquHVqWGUMPqW37RUkjLLUqzzyRhJLGP+KMISxjHR83a0/PBpfLvIHJ/OHg9PCcdhd0Z7W4lvLG9sbma3u7C6khGElehVl7cs8vOj8+mWaEYyzQmljGWPpB0HX+ua9fctnlldOHKIiL3yj9cr/RmopwRZ4LBs0dtbZRWOVeV2W+UmWeJYRz44VPjUbOnSw+eeWMlSpTo2dvQpTVJpZoy6ypLPPLDTCWMsJpoTflf5kclMQwPOFgFbEMWlt85NarXxWaWrThPRmqW1O3jqIxp6JYcylLGHPhP+9GP8O1DoQ/Fcnh7vM9kfiWP7fxSW6vedkxPklWs688kbetYzTwmm58sJYTc+OjRphNCGiPzae2lwPMzh2HZPX2R2UGWeU+VeTl3h02EU8KxmtbRpW9pNDmxpyz0KNKtUjzIQlhPWqVJ4Qh2poRjNGPQgHjMhs3F1kVNSkr5x8rsorWztoWlja4vXtY07WnDRD56FClPWm0Syw59earNDRGMIwjNNGazK3I3E8o7m3vcHzh5T5K3FCnNSnmwma0qSV5IxhGEJ6V5b16UIwj808sks/b0RmjDtPTgOY3XJ/wAkfk7gOC4JjOO4HfZOYnWxmxxuxr0Zr/8Aba+s/aas8a9KpSn12tqc+WanGT97RLLLCEsIc+zuZithZt8dtMm77K3KXFMrcsMAxXFa1WprbvnU7q1p1atP9npyRpSwp0ufHmwhLT0RjLzJYQhDR4DkeUOaCXCsnctcp7jKLKTLLKi/yXvcIs7nE4W81ajbxpTzQtrela0KMkOfU5sYx5kak8YSwjNHRCEPn5n8yktvkvm9xrLHKTKvEauTeE2tfD8AxaejLbYVeRtpZJp+bLRkrz1JIRqSywuKlTmc+bmwhGENHbAHNqeYbJCnqebiWMf+HLKfLiXTWpdu/m06acf/AB9x7cf3f8X/AOz9sKzMWOT+O3eIZN5c5V4Tg+IYlPi93k9a3FvCwq3U83PqTwnmoxuqUs9SHPmkpV5JIxjN+7zZppY9DAeBvc0Vni2V1hlPj2WmUuKWmEYjNi+GYLdVLX9jsruMk0sKkk8lCW5mhCFSpokqV55Ic7RzdEssJff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fELqvZWVa7tsOuL+rSkjNJbW81OFSrH/AOssak0kkIx//aaEP9wUDwmTedKvlNjl7gNrm4yot6uF3clniFa4qYdCnaTzSSzw53Mu5ppoc2aWP7ks3z/69p7smLAPmZO5R4LlXhcmNYBeftVnPUq0Zamrnk0z054yTw0TwhHtTSzQ+bt6O12nzc4GWXyFwGnjmzf27WX9nZarXarRr68lLnaebN/h5+nRo7ejRph85YelEON43hWTmEXeO43eyWlhY0pq1xWn06JJIfPHRDtxj/pCEIxjHRCHbeSmztWllStsSyhyLymwLBrurLSkxbEKFvLbyRnjopzVZJK01ehLNHRDTVpyQljNCE/NW1x7sf5CMIw0wjphF/qAD5mP5R4LkvaUb/Hbz9moV7qjZ059XPPzq1WeElOXRLCMYaZowhp+aH8YwB9MfAvcpL7CMQxetjeC/seT2F4fLewxf9phU1sYc6NWTUSwjPLzJZYR09vnc7RCHafWw7ELTFsPtcVw+trbW8oyXFCpzYy8+nPLCaWOiMIRhphGHajDSCkAAAAAAAAAAAAAAAAAAAAAAAAAAAAAAAAAAAAAAAAAAAAAAAAAAAAAAAAAAAAAAAAAAAAAAAAAAAAAAAAAAAAAAAAAAAAAAAAAAAAAAAAAAAAAAAAAAAAAAAAAAAAAAAAAAAAAAAAAAAAAAAAAAAAAAAAAAAAAAAAAAAAAAAAAAAAAAAAAAAAAAAAAAAAAAAAAAAAAAAAAAAAAAAAAAAAAAAAAAAAAAAAAAAAAAAAAAAAAAAAAAAAAAAAAAAAAAAAAHA8Q+UH7Jnq+TH7d+37YtNH7Bp/adV+zW2u1XN7fP1fP0aO3p+bt6H74Zh+bLEctclbbMzb4FXsatG5p5TUsKkpzW9XD5qEYSSX0skObNUjUjLzYVf39Os//AGd1HLElmXcl7/IzJDNLWwW2wDJWGJ3OUdXCsehfwkp0MPkjd19TVxGSTRNPRlhLCEsk8ZZZtMIc6EHzaNzQp4DltguF3uFXGE2mVmTdazjhFjPZ2GmrWpRnmt6M1SpCWSaMsI6ZZoyzR0zQ7UWtBcRZ4TPXguKY5m/uqWEWE9/Xs7uzxCNnThGM9zToXElWenLCH+KaMskdEP4x0Q/i8xnPzrZvcqM32I5K5PZR4diuN5TUY4RY4TTrS/tcLmvpklhVox/fo8yMYxm1ksvN5uiPb0QdifIypyTyey1wargGVGF07+xrTSzxpzTTSxlnljplnlnljCaSaEfmmljCMP8AVxie0cqpY7gub/L7K7DMr8aoWNbEcnsM/YJ7meEscQmo0qtOpCjD56lTnxhDmSwjNHnQ0Q7bxGE4vgt3kHm5yRyisskrazqZNft1PEMqbSa8t6k/OhJG3trbWU4T3PbljphPz4SzaJYR50WnLGyo4dZ0bG3nrz06EkKck1evPXqRhD/7VKkZp54/7zRjGP8AGL91xFmX8hbO1y0tsytjlVQ2lbxtseo1KNzCfm1adL92SSpJNGMZpYSyyw5k+mGiEIR0vyyhyfyekyKynsbvBcPmwbJfOLQlt6da3kmo4dZT1baavLLzoRhTpR583OhDRLojHtaGpRcWZZnvKLBcnMoMocv8MwHC8MxDC5831nNhtC1o06tvHmzXMaMaMssIy9qMJYyxl+aMIaDD6uReSeQuQGdrI+GFyYfk9Sp2ePxwuFKEmquaNOSvNVhT+epJWhRmm0/vfPpaEeYy3yQvMtbe2wWvi9G2wOerJUxK1haxmrXcsk8s8tOWrrIQpyRjLCE/7k0ZpYxhCMvzpiLIM0ODXmH5HyYxi8kZcVykuKmN3+mMYxlqV486SSOn5uZThTk0fw5j2z/IQhCGiENEIP8AXGc1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ik+KSYfWmwSha1r7m/8Ahkuqs1OlGOn55ppZZo6IQ0x0Qh29GjtadMPC5scdyyytyUyhhi2O2kMXtcbxLDLe8pWEJaNGFKfmSTS0efGMYQ+eEJp5o/6zRWw6KOa5P4zlDhedepkFUywucp7KGDft97PeUbWSvhtfWQlpyxmtqVOXRVlmmjCWaWM37mmEdEX6YtimVGVucHFsicncqbnJ23wDDLe5rXNra29arXuriM+rljr5J5YU5ZaemMJZYTTRm/xQ0dtZLujDi+TWcnKnONNknk1Z4rPgV9fWF9f4ze2VvSnqQja14W/Mowry1JJYT1NM0YxlnjCWGiGjTph+WGZxsscXxDD82M2ORoY5HKDEMJvcao2lLWRtbOlLW1slOaE1KFWpLUpSx0yRlhGM8YSfNCFwyXdtHhs3OUGN3OMZU5GZQ4nNid3kzfUpKV/PRp0qlxbV6UKtKNSWnCEnPl0zSxjLLLCPNhHRDTF7lxmLKAAAAAAAAAAAAAAAAAAAAAAAAAAAAAAAAAAAAAAAAAAAAAAAAAAAAAAAAAAAAAAAAAAAAAAAAAAAAAAAAAAAAAAAAAAAAAAAAAAAAAAAAAAAAAAAAAAAAAAAAAAAAAAAAAAAAAAAAAAAAAAAAAAAAAAAAAAAAAAAAAAAAAAAAAAAAAAAAAAAAAAAAAAAAAAAAAAAAAAAAAAAAAAAAAAAAAAAAAAAAAAAAAAAAAAAAAAAAAAAAAAAAAAAAAAAAAAAAAAAAAAOa4ZkNlzk7kJlbg+T+KYbQx3GMWxC/wAOuY1Z4UqEtxV50sZptXGMJ5ZYx+aWaEJtHzwdKFibDl2TmFZW5s8k8SpYbm7wOlJb2txexnscbusSvsQveZGMJqks9pTmrTzz6NM0ammEO1CGiEIQoqZLZw8Nykny6yckwC5xLG8GtrLF7S9r1rWjTuqPOjJXpTSSVZppYayeWNOaEI6IS/vw7bpIXSzlOH5psdyKmyVxfI28sMSxPArK6w++pYlWqWtK/p3E8K1SeFSSSrNTmhWhzoQjLPDRNGGmEe2/KjmlymwybC8sMPv8MuMrbTGbzGbujWqVadlXhdyQp1reWpCWaeSWWSWSEk/MjpjJpjJDnaIdbDFJZ5LITJTFcEusdyiyiq2scYyjvZbq5pWlSepQtqdOnLTpUpJ54Sxn0Sy6Yzxll0xmj+7CEIPRYlGeFCSWSpPJz61OSMZY6I6IzQhHtq0mJdyo+cUffgtOdUE7DZ8u93XTRNny73ddNFWJiktCTZ8u93XTRNny73ddNFWGKS0JNny73ddNE2fLvd100VYYpLQk2fLvd100TZ8u93XTRVhiktCTZ8u93XTRNny73ddNFWGKS0JNny73ddNE2fLvd100VYYpLQk2fLvd100TZ8u93XTRVhiktCTZ8u93XTRNny73ddNFWGKS0JNny73ddNE2fLvd100VYYpLQk2fLvd100TZ8u93XTRVhiktCTZ8u93XTRNny73ddNFWGKS0JNny73ddNE2fLvd100VYYpLQk2fLvd100TZ8u93XTRVhiktCTZ8u93XTRNny73ddNFWGKS0JNny73ddNE2fLvd100VYYpLQk2fLvd100TZ8u93XTRVhiktCTZ8u93XTRNny73ddNFWGKS0JNny73ddNE2fLvd100VYYpLQk2fLvd100TZ8u93XTRVhiktCTZ8u93XTRNny73ddNFWGKS0JNny73ddNE2fLvd100VYYpLQk2fLvd100TZ8u93XTRVhiktCTZ8u93XTRNny73ddNFWGKS0JNny73ddNE2fLvd100VYYpLQk2fLvd100TZ8u93XTRVhiktCTZ8u93XTRNny73ddNFWGKS0JNny73ddNE2fLvd100VYYpLQk2fLvd100TZ8u93XTRVhiktCTZ8u93XTRNny73ddNFWGKS0JNny73ddNE2fLvd100VYYpLQk2fLvd100TZ8u93XTRVhiktCTZ8u93XTRNny73ddNFWGKS0JNny73ddNE2fLvd100VYYpLQk2fLvd100TZ8u93XTRVhiktCTZ8u93XTRNny73ddNFWGKS0JNny73ddNE2fLvd100VYYpLQk2fLvd100TZ8u93XTRVhiktCTZ8u93XTRNny73ddNFWGKS0JNny73ddNE2fLvd100VYYpLQk2fLvd100TZ8u93XTRVhiktCTZ8u93XTRNny73ddNFWGKS0JNny73ddNFPdWsaVS2lkvLrRUrcyb/AM0fm5s0f/6g+mkvu62XnH6J3KmqbkxBs+Xe7rpomz5d7uumirHHFJaEmz5d7uumibPl3u66aKsMUloSbPl3u66aJs+Xe7rpoqwxSWhJs+Xe7rpomz5d7uumirDFJaEmz5d7uumibPl3u66aKsMUloSbPl3u66aJs+Xe7rpoqwxSWhJs+Xe7rpomz5d7uumirDFJaEmz5d7uumibPl3u66aKsMUloSbPl3u66aJs+Xe7rpoqwxSWhJs+Xe7rpomz5d7uumirDFJaEmz5d7uumibPl3u66aKsMUloSbPl3u66aJs+Xe7rpoqwxSWhJs+Xe7rpomz5d7uumirDFJaEmz5d7uumibPl3u66aKsMUloSbPl3u66aJs+Xe7rpoqwxSWhJs+Xe7rpomz5d7uumirDFJaEmz5d7uumibPl3u66aKsMUloSbPl3u66aJs+Xe7rpoqwxSWhJs+Xe7rpomz5d7uumirDFJaEmz5d7uumibPl3u66aKsMUloSbPl3u66aJs+Xe7rpoqwxSWhJs+Xe7rpomz5d7uumirDFJaEmz5d7uumibPl3u66aKsMUloSbPl3u66aJs+Xe7rpoqwxSWhJs+Xe7rpomz5d7uumirDFJaEmz5d7uumibPl3u66aKsMUloSbPl3u66aJs+Xe7rpoqwxSWhJs+Xe7rpomz5d7uumirDFJaEmz5d7uumibPl3u66aKsMUloSbPl3u66aJs+Xe7rpoqwxSWhJs+Xe7rpomz5d7uumirDFJaEmz5d7uumibPl3u66aKsMUloSbPl3u66aJs+Xe7rpoqwxSWhJs+Xe7rpomz5d7uumirDFJaEmz5d7uumibPl3u66aKsMUloSbPl3u66aJs+Xe7rpoqwxSWhJs+Xe7rpomz5d7uumirDFJaEmz5d7uumibPl3u66aKsMUloSbPl3u66aJs+Xe7rpoqwxSWhJs+Xe7rpomz5d7uumirDFJaEmz5d7uumibPl3u66aKsMUloSbPl3u66aL8K1pGS8t6ULy65tSE/O/80f4QhofSSXHfC08mp7IOVNU3SYg2fLvd100TZ8u93XTRVjjilbQk2fLvd100TZ8u93XTRVhiktCTZ8u93XTRNny73ddNFWGKS0JNny73ddNE2fLvd100VYYpLQk2fLvd100TZ8u93XTRVhiktCTZ8u93XTRNny73ddNFWGKS0JNny73ddNE2fLvd100VYYpLQk2fLvd100TZ8u93XTRVhiktCTZ8u93XTRNny73ddNFWGKS0JNny73ddNE2fLvd100VYYpLQk2fLvd100TZ8u93XTRVhiktCTZ8u93XTRNny73ddNFWGKS0JNny73ddNE2fLvd100VYYpLQk2fLvd100TZ8u93XTRVhiktCTZ8u93XTRNny73ddNFWGKS0JNny73ddNE2fLvd100VYYpLQk2fLvd100TZ8u93XTRVhiktCTZ8u93XTRNny73ddNFWGKS0JNny73ddNE2fLvd100VYYpLQk2fLvd100TZ8u93XTRVhiktCTZ8u93XTRNny73ddNFWGKS0JNny73ddNE2fLvd100VYYpLQk2fLvd100TZ8u93XTRVhiktCTZ8u93XTRNny73ddNFWGKS0JNny73ddNE2fLvd100VYYpLQk2fLvd100TZ8u93XTRVhiktCTZ8u93XTRNny73ddNFWGKS0JNny73ddNE2fLvd100VYYpLQk2fLvd100TZ8u93XTRVhiktCTZ8u93XTRNny73ddNFWGKS0JNny73ddNE2fLvd100VYYpLQk2fLvd100TZ8u93XTRVhiktCTZ8u93XTRNny73ddNFWGKS0JNny73ddNE2fLvd100VYYpLQk2fLvd100TZ8u93XTRVhiktCTZ8u93XTRNny73ddNFWGKS0JNny73ddNE2fLvd100VYYpLQk2fLvd100TZ8u93XTRVhiktCTZ8u93XTRNny73ddNFWGKS0JNny73ddNE2fLvd100VYYpLQk2fLvd100TZ8u93XTRVhiktCTZ8u93XTRfzZSzU7m6oxq1J5ZJpObz5ozRhplWpLb6beeVJ7q3mYktZWA4qAAAAAAAAAAAAAAJMS7lR84o+/BWkxLuVHzij78HKnbCTsVgOKgAAAAAAAAAAAAAAAAAAAAAAAAAAAAAAAAAAAAAAAAAAAAAAAAAAAAAAAAAAAAAAAAAAAAAAAAAAAAAAACS+7rZecfonVpL7utl5x+idadqSrARQAAAAAAAAAAAAAAAAAAAAAAAAAAAAAAAAAAAAAAAAAAAAAAAAAAAAAAAAAAAAAAAAAAAAAAAAAAAAAAABJcd8LTyansgrSXHfC08mp7ILTtSVYCKAAAAAAAAAAAAAAAAAAAAAAAAAAAAAAAAAAAAAAAAAAAAAAAAAAAAAAAAAAAAAAAAAAAAAAAAAAAAAAAAJLb6deeVJ7qtJbfTbzypPdWNkpKsBFAAAAAAAAAAAAAAEmJdyo+cUffgrSYl3Kj5xR9+DlTthJ2KwHFQAAAAAAAAAAAAAAAAAAAAAAAAAAAAAAAAAAAAAAAAAAAAAAAAAAAAAAAAAAAAAAAAAAAAAAAAAAAAAAABJfd1svOP0Tq0l93Wy84/ROtO1JVgIoAAAAAAAAAAAAAAAAAAAAAAAAAAAAAAAAAAAAAAAAAAAAAAAAAAAAAAAAAAAAAAAAAAAAAAAAAAAAAAAAkuO+Fp5NT2QVpLjvhaeTU9kFp2pKsBFAAAAAAAAAAAAAAAAAAAAAAAAAAAAAAAAAAAAAAAAAAAAAAAAAAAAAAAAAAAAAAAAAAAAAAAAAAAAAAAAElt9OvPKk91Wktvpt55UnurGyUlWAigAAAAAAAAAAAAACTEu5UfOKPvwVpMS7lR84o+/Byp2wk7FYDioAAAAAAAAAAAAAAAAAAAAAAAAAAAAAAAAAAAAAAAAAAAAAAAAAAAAAAAAAAAAAAAAAAAAAAAAAAAAAAAAkvu62XnH6J1aS+7rZecfonWnakqwEUAAAAAAAAAAAAAAAAAAAAAAAAAAAAAAAAAAAAAAAAAAAAAAAAAAAAAAAAAAAAAAAAAAAAAAAAAAAAAAAASXHfC08mp7IK0lx3wtPJqeyC07UlWAigAAAAAAAAAAAAAAAAAAAAAAAAAAAAAAAAAAAAAAAAAAAAAAAAAAAAAAAAAAAAAAAAAAAAAAAAAAAAAAACS2+nXnlSe6rSW30688qT3VjZKSrARQAAAAAAAAAAAAABJiXcqPnFH34K0mJdyo+cUffg5U7YSdisBxUAAAAAAAAAAAAAAAAAAAAAAAAAAAAAAAAAAAAAAAAAAAAAAAAAAAAAAAAAAAAAAAAAAAAAAAAAAAAAAAASX3dbLzj9E6tJfd1svOP0TrTtSVYCKAAAAAAAAAAAAAAAAAAAAAAAAAAAAAAAAAAAAAAAAAAAAAAAAAAAAAAAAAAAAAAAAAAAAAAAAAAAAAAAAJLjvhaeTU9kFaS474Wnk1PZBadqSrARQAAAAAAAAAAAAAAAAAAAAAAAAAAAAAAAAAAAAAAAAAAAAAAAAAAAAAAAAAAAAAAAAAAAAAAAAAAAAAAABJbfTrzypPdVpLb6deeVJ7qxslJVgIoAAAAAAAAAAAAAAkxLuVHzij78FaTEu5UfOKPvwcqdsJOxWA4qAAAAAAAAAAAAAAAAAAAAAAAAAAAAAAAAAAAAAAAAAAAAAAAAAAAAAAAAAAAAAAAAAAAAAAAAAAAAAAAAJL7utl5x+idWkvu62XnH6J1p2pKsBFAAAAAAAAAAAAAAAAAAAAAAAAAAAAAAAAAAAAAAAAAAAAAAAAAAAAAAAAAAAAAAAAAAAAAAAAAAAAAAAAElx3wtPJqeyCtJcd8LTyansgtO1JVgIoAAAAAAAAAAAAAAAAAAAAAAAAAAAAAAAAAAAAAAAAAAAAAAAAAAAAAAAAAAAAAAAAAAAAAAAAAAAAAAAAktvp155Unuq0lt9OvPKk91Y2SkqwEUAAAAAAAAAAAAAASYl3Kj5xR9+CtJiXcqPnFH34OVO2EnYrAcVAAAAAAAAAAAAAAAAAAAAAAAAAAAAAAAAAAAAAAAAAAAAAAAAAAAAAAAAAAAAAAAAAAAAAAAAAAAAAAAAEl93Wy84/ROrSX3dbLzj9E607UlWAigAAAAAAAAAAAAAAAAAAAAAAAAAAAAAAAAAAAAAAAAAAAAAAAAAAAAAAAAAAAAAAAAAAAAAAAAAAAAAAACS474Wnk1PZBWkuO+Fp5NT2QWnakqwEUAAAAAAAAAAAAAAAAAAAAAAAAAAAAAAAAAAAAAAAAAAAAAAAAAAAAAAAAAAAAAAAAAAAAAAAAAAAAAAAASW30688qT3VaS2+nXnlSe6sbJSVYCKAAAAAAAAAAAAAAJMS7lR84o+/BWkxLuVHzij78HKnbCTsVgOKgAAAAAAAAAAAAAAAAAAAAAAAAAAAAAAAAAAAAAAAAAAAAAAAAAAAAAAAAAAAAAAAAAAAAAAAAAAAAAAACS+7rZecfonVpL7utl5x+idadqSrARQAAAAAAAAAAAAAAAAAAAAAAAAAAAAAAAAAAAAAAAAAAAAAAAAAAAAAAAAAAAAAAAAAAAAAAAAAAAAAAABJcd8LTyansgrSXHfC08mp7ILTtSVYCKAAAAAAAAAAAAAAAAAAAAAAAAAAAAAAAAAAAAAAAAAAAAAAAAAAAAAAAAAAAAAAAAAAAAAAAAAAAAAAAAJLb6deeVJ7qtJbfTrzypPdWNkpKsBFAAAAAAAASYpiuG4Jh9bFcXvqNnaW8vOq1q08JZZYadEO3H+MYxhCEPnjGMIQ7bzuC5z8lMbyXxXLKSrd2WFYNcXNvdVb21noTyxoR0Tx1c0OfD/aWaWE2ntc2Ee09azxsfE8czIZx7DCLSrd3UMqsTry29KWM09aWley1JpJYQ+eMZZI6Ifx+ZyiIlHWsm84tpj+MyZP32TmN4Df3FlDEbSjilKlL+1W+mEJppI0qlSEIyxml50k8ZZ4c6GmX/AE/vKbOBa5P4rDArHJ7GcfxKW0mv69rhdOjGehbwjGWFSeNapTl/emhGEssIxnm5sdEsdEXiK2V2S+WmcnJrK3JnGLa+wfJbBsRv8Wvbafn0rWWtTkhJSqRlhHRU0STzRpx0TQhJpjB/NDLHJrJLOrjeVuU2L0cNwbKjJ/DrrCb6900KdeFHWayjJz4QjrNFSSbV9qePO7Use2WHsq+dLAJ8OwO+wGyxHHq+UdOath1lYU5Ja9WnJDTUnm109OSnLJphCbnzS9uMJYaYx0PykztZPV8BssXs8OxW5vMQvp8LoYPJQklvo3kkY62jNLPPCnLGSEs0Zppp4SQhLp50YRhp5PkHbTZtsWyGymy50YLhd5g+K2sa99NqqNjXr3kLmlTqzTaIUppqemEITc3tyxl+ftPzwnmYNlhhGdrFNNpkrf5V4zcS3teEZKNGhdW9Ojb3M8Ywhq6dSelHRPNoh+/LHTomhpuGC7umSWWFhlfbXlS2sr2wu8Oup7K+sb2SWWvbVpYQjzZuZNNJNCMs0s0JpJppYwmhoi+niXcqPnFH34PA5q408Yyry7y2w2eFXB8bxC1pYfcyR00rqW3t5adSrTjo0TSRn0ywnhGMJuZ2o6IPeYrGaFvTjJLCaaFelohGOiEY8+H8SI/7QTsWiTXYnuFHiI9U12J7hR4iPV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pL7utl5x+ic12J7hR4iPVS3lXEI1LTn2VKEYV9MuivGOmPMm7X+HtfxWmmbky+qJNdie4UeIj1TXYnuFHiI9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kuO+Fp5NT2QNdie4UeIj1U1eriEb22jGypQmhCpzYa+Pb7UNPb5vaWmmbpMvqCTXYnuFHiI9U12J7hR4iPVTDK3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Yk12J7hR4iPVNdie4UeIj1TDJdWJNdie4UeIj1TXYnuFHiI9UwyXViTXYnuFHiI9U12J7hR4iPVMMl1aS2+nXnlSe6a7E9wo8RHqv4sJqs11dxr05ZJ+dJpllm50P8AD/rogRFokuuAcVAAAAAAAAAARYzhGHZQYTd4Hi1vGvZX1Ge3uKUJ5pOfTmhoml50sYRhphH+EYK6dOSjTko0pYSySSwllhD+EIfNB/QAAAkxLuVHzij78FaTEu5UfOKPvwcqdsJOxWA4qAAAAAAAAAAAAAAAAAA+Dlzllheb/Je9ytxqjc1bOx1esktpJZqkefUlpw0QmjCHzzw/j82lyjsxc13ijKXhaHxnpOU34Eco/ts/zdFhB6Z7Geyur9ecgr5RyuJxRXNOU2yimmf9ywaXSTRNobL7MXNd4oyl4Wh8Y7MXNd4oyl4Wh8ZjQdu93mpeyrxf0x9NU2X2Yua7xRlLwtD4x2Yua7xRlLwtD4zGge7zUvZV4v6OmqbL7MXNd4oyl4Wh8Y7MXNd4oyl4Wh8ZjQPd5qXsq8X9HTVNl9mLmu8UZS8LQ+MdmLmu8UZS8LQ+MxoHu81L2VeL+jpqmy+zFzXeKMpeFofGOzFzXeKMpeFofGY0D3eal7KvF/R01TZfZi5rvFGUvC0PjHZi5rvFGUvC0PjMaB7vNS9lXi/o6apsvsxc13ijKXhaHxjsxc13ijKXhaHxmNA93mpeyrxf0dNU2X2Yua7xRlLwtD4x2Yua7xRlLwtD4zGge7zUvZV4v6OmqbL7MXNd4oyl4Wh8Y7MXNd4oyl4Wh8ZjQPd5qXsq8X9HTVNl9mLmu8UZS8LQ+MdmLmu8UZS8LQ+MxoHu81L2VeL+jpqmy+zFzXeKMpeFofGOzFzXeKMpeFofGY0D3eal7KvF/R01TZfZi5rvFGUvC0PjHZi5rvFGUvC0PjMaB7vNS9lXi/o6apsvsxc13ijKXhaHxjsxc13ijKXhaHxmNA93mpeyrxf0dNU2X2Yua7xRlLwtD4x2Yua7xRlLwtD4zGge7zUvZV4v6OmqbL7MXNd4oyl4Wh8Y7MXNd4oyl4Wh8ZjQPd5qXsq8X9HTVNl9mLmu8UZS8LQ+MdmLmu8UZS8LQ+MxoHu81L2VeL+jpqmy+zFzXeKMpeFofGOzFzXeKMpeFofGY0D3eal7KvF/R01TZfZi5rvFGUvC0PjHZi5rvFGUvC0PjMaB7vNS9lXi/o6apsvsxc13ijKXhaHxjsxc13ijKXhaHxmNA93mpeyrxf0dNU2X2Yua7xRlLwtD4x2Yua7xRlLwtD4zGge7zUvZV4v6Omqbwze8obIjOVlFLkzgOH4zRupqM9eE11QpSU+bLo09uWpNHT2/9HUGJeSX4XaXo659krbTy72w1RybUusY5NyW+HDE5zfOb/Zn0dU1U3kAdWZAAAAAAAAAAAAAAAABJfd1svOP0Tq0l93Wy84/ROtO1JVgIoAAAAAAAAAAAAAAAAAAAAAAAAAAAAAAAAAAAAAAAAAAAAAAAAAAAAAAAAAAAAAAAAAAAAAAAAAAAAAAAAkuO+Fp5NT2QVpLjvhaeTU9kFp2pKsBFAAAAAAAAAAAAAAAAAAAAAAAAAAAAAAAAAAAAAAAAAAAAAAAAAAAAAAAAAAAAAAAAAAAAAAAAAAAAAAAAElt9OvPKk91Wktvp155UnurGyUlWAigAAAAAAAAAAAAACTEu5UfOKPvwVpMS7lR84o+/Byp2wk7FYDioAAAAAAAAAAAAAAAAADl3Kb8COUf22f5uiwg3fym/AjlH9tn+bosIPcObThOk+ZPpoaun3gB6GwgAAAAAAAAAAAAAAAAAAAAAAAAAAAAAAAAAAAAAOzckvwu0vR1z7JW2mJeSX4XaXo659krbTwnnG4xHcp85beh3QB0JlAAAAAAAAAAAAAAAAEl93Wy84/ROrSX3dbLzj9E607UlWAigAAAAAAAAAAAAAAAAAAAAAAAAAAAAAAAAAAAAAAAAAAAAAAAAAAAAAAAAAAAAAAAAAAAAAAAAAAAAAAACS474Wnk1PZBWkuO+Fp5NT2QWnakqwEUAAAAAAAAAAAAAAAAAAAAAAAAAAAAAAAAAAAAAAAAAAAAAAAAAAAAAAAAAAAAAAAAAAAAAAAAAAAAAAAASW30688qT3VaS2+nXnlSe6sbJSVYCKAAAAAAAAAAAAAAJMS7lR84o+/BWkxLuVHzij78HKnbCTsVgOKgAAAAAAAAAAAAAAAAAOXcpvwI5R/bZ/m6LCDd/Kb8COUf22f5uiwg9w5tOE6T5k+mhq6feAHobCAAAAAAAAAAAAAAAAAAAAAAAAAAAAAAAAAAAAAA7NyS/C7S9HXPslbaYl5Jfhdpejrn2SttPCecbjEdynzlt6HdAHQmUAAAAAAAAAAAAAAAASX3dbLzj9E6tJfd1svOP0TrTtSVYCKAAAAAAAAAAAAAAAAAAAAAAAAAAAAAAAAAAAAAAAAAAAAAAAAAAAAAAAAAAAAAAAAAAAAAAAAAAAAAAAAJLjvhaeTU9kFaS474Wnk1PZBadqSrARQAAAAAAAAAAAAAAAAAAAAAAAAAAAAAAAAAAAAAAAAAAAAAAAAAAAAAAAAAAAAAAAAAAAAAAAAAAAAAAABJbfTrzypPdVpLb6deeVJ7qxslJVgIoAAAAAAAAAAAAAAkxLuVHzij78FaTEu5UfOKPvwcqdsJOxWA4qAAAAAAAAAAAAAAAAAA5dym/AjlH9tn+bosIN38pvwI5R/bZ/m6LCD3Dm04TpPmT6aGrp94AehsIAAAAAAAAAAAAAAAAAAAAAAAAAAAAAAAAAAAAADs3JL8LtL0dc+yVtpiXkl+F2l6OufZK208J5xuMR3KfOW3od0AdCZQAAAAAAAAAAAAAAABJfd1svOP0Tq0l93Wy84/ROtO1JVgIoAAAAAAAAAAAAAAAAAAAAAAAAAAAAAAAAAAAAAAAAAAAAAAAAAAAAAAAAAAAAAAAAAAAAAAAAAAAAAAAAkuO+Fp5NT2QVpLjvhaeTU9kFp2pKsBFAAAAAAAAAAAAAAAAAAAAAAAAAAAAAAAAAAAAAAAAAAAAAAAAAAAAAAAAAAAAAAAAAAAAAAAAAAAAAAAAElt9OvPKk91Wktvp155UnurGyUlWAigAAAAAAAAAAAAACTEu5UfOKPvwVpMS7lR84o+/Byp2wk7FYDioAAAAAAAAAAAAAAAAADl3Kb8COUf22f5uiwg3fym/AjlH9tn+bosIPcObThOk+ZPpoaun3gB6GwgAAAAAAAAAAAAAAAAAAAAAAAAAAAAAAAAAAAAAOzckvwu0vR1z7JW2mJeSX4XaXo659krbTwnnG4xHcp85beh3QB0JlAAAAAAAAAAAAAAAAEl93Wy84/ROrSX3dbLzj9E607UlWAigAAAAAAAAAAAAAAAAAAAAAAAAAAAAAAAAAAAAAAAAAAAAAAAAAAAAAAAAAAAAAAAAAAAAAAAAAAAAAAACS474Wnk1PZBWkuO+Fp5NT2QWnakqwEUAAAAAAAAAAAAAAAAAAAAAAAAAAAAAAAAAAAAAAAAAAAAAAAAAAAAAAAAAAAAAAAAAAAAAAAAAAAAAAAASW30688qT3VaS2+nXnlSe6sbJSVYCKAAAAAAAAAAAAAAJMS7lR84o+/BWkxLuVHzij78HKnbCTsVgOKgAAAAAAAAAAAAAAAAAOXcpvwI5R/bZ/m6LCDd/Kb8COUf22f5uiwg9w5tOE6T5k+mhq6feAHobCAAAAAAAAAAAAAAAAAAAAAAAAAAAAAAAAAAAAAA7NyS/C7S9HXPslbaYl5Jfhdpejrn2SttPCecbjEdynzlt6HdAHQmUAAAAAAAAAAAAAAAASX3dbLzj9E6tJfd1svOP0TrTtSVYCKAAAAAAAAAAAAAAAAAAAAAAAAAAAAAAAAAAAAAAAAAAAAAAAAAAAAAAAAAAAAAAAAAAAAAAAAAAAAAAAAJLjvhaeTU9kFaS474Wnk1PZBadqSrARQAAAAAAAAAAAAAAAAAAAAAAAAAAAAAAAAAAAAAAAAAAAAAAAAAAAAAAAAAAAAAAAAAAAAAAAAAAAAAAABJbfTrzypPdVpLb6deeVJ7qxslJVgIoAAAAAAAAAAAAAAkxLuVHzij78FaTEu5UfOKPvwcqdsJOxWA4qAAAAAAAAAAAAAAAAAA5dym/AjlH9tn+bosIN38pvwI5R/bZ/m6LCD3Dm04TpPmT6aGrp94AehsIAAAAAAAAAAAAAAAAAAAAAAAAAAAAAAAAAAAAADs3JL8LtL0dc+yVtpiXkl+F2l6OufZK208J5xuMR3KfOW3od0AdCZQAAAAAAAAAAAAAAABJfd1svOP0Tq0l93Wy84/ROtO1JVgIoAAAAAAAAAAAAAAAAAAAAAAAAAAAAAAAAAAAAAAAAAAAAAAAAAAAAAAAAAAAAAAAAAAAAAAAAAAAAAAAAkuO+Fp5NT2QVpLjvhaeTU9kFp2pKsBFAAAAAAAAAAAAAAAAAAAAAAAAAAAAAAAAAAAAAAAAAAAAAAAAAAAAAAAAAAAAAAAAAAAAAAAAAAAAAAAAElt9OvPKk91Wktvp155UnurGyUlWAigAAAAAAAAAAAAACTEu5UfOKPvwVpMS7lR84o+/Byp2wk7FYDioAAAAAAAAAAAAAAAAADl3Kb8COUf22f5uiwg3fym/AjlH9tn+bosIPcObThOk+ZPpoaun3gB6GwgAAAAAAAAAAAAAAAAAAAAAAAAAAAAAAAAAAAAAOzckvwu0vR1z7JW2mJeSX4XaXo659krbTwnnG4xHcp85beh3QB0JlAAAAAAAAAAAAAAAAEl93Wy84/ROrSX3dbLzj9E607UlWAigAAAAAAAAAAAAAAAAAAAAAAAAAAAAAAAAAAAAAAAAAAAAAAAAAAAAAAAAAAAAAAAAAAAAAAAAAAAAAAACS474Wnk1PZBWkuO+Fp5NT2QWnakqwEUAAAAAAAAAAAAAAAAAAAAAAAAAAAAAAAAAAAAAAAAAAAAAAAAAAAAAAAAAAAAAAAAAAAAAAAAAAAAAAAASW30688qT3VaS2+nXnlSe6sbJSVYCKAAAAAAAAPO5xMRv8IyEx/FMLxW1wy8tcOr1aF5dRhClQqQkjGWebTCMO1H/WEfsi9E+LlnkrY5bZMYhktiNevQoX9OEkatCMIVKc0s0JpZpdMIw0wmlhHRGEYR0dtY2jlOa/KGnVzgYVhGDY3lbLa3eTX7biNplTNea25uYTyQlqW8Lrt6ZdM+s1OilojJo06O16HEKV1l9nQx7JG8xvGcOwzJ7CrSelJheI1rKepdXMakY1Zp6M0s03MlpywllmjGTTGaMZY9rR+uKZEZdRrTZZYjlBZ49lDgeF3dDALaxw6GH0oXNanzZqlXW1qsJ5o6JIQ/ekkhDT+7HTCMKrrN7lTLi1LKrJ/LShh+OXWEUsLxateYXC6p3UaemMlaWSSpShTqyzTVPmjGSMJtEZO05ZI8LkZlXlDnJucjskMfxfEqFPZeI32K17K7qWda/qW11C1p/wDloxknkljHnTxhJGXTHR/DTCP5YRlJlHiuP4dmhvcfxaNrSylxSxr4jLeT07y5sbShJWpUo3EmipCaMasks1SEYTxhJH97TNGL3UuaCngdLJq4yGxyXC8Syat69nTr3tp+10ruhWjCarCtTlnpRjNGpCFSE0s8uiOntRhHQ/KXM5G0ssMvsKyk1OVGHYpXxmbFq1lCpSubm4hzbiWpbwnl/wDFNJ+7CWWeE0sJZP3oxhGMV4M1GbG9xG0yiyzyHu8Qvr+0yev6E1hcXteavWloXFCFXVTVZ9M9TmTc7RGaM03NjLCMY6HtcVnlp29OpPNCWWWvSjGMfmhDnwfHyLyOnyX2piGI4lLiWMY5d/tmI3klvqJJ5oSwkkkp0+dNGSnJJLLCEIzTR+eMZo6X2sS7lR84o+/AjegnYbWwzfqPrwNrYZv1H14KxMjNJtbDN+o+vA2thm/UfXgrDIzSbWwzfqPrwNrYZv1H14KwyM0m1sM36j68Da2Gb9R9eCsMjNJtbDN+o+vA2thm/UfXgrDIzSbWwzfqPrwNrYZv1H14KwyM0m1sM36j68Da2Gb9R9eCsMjNJtbDN+o+vA2thm/UfXgrDIzSbWwzfqPrwNrYZv1H14KwyM0m1sM36j68Da2Gb9R9eCsMjNyblLYhY18yuUNKjd0p55o2miWWbTGP/u6LDDd/Kb8COUf22f5uiwg9u5tbf8TpLfEn00NbTbwA9DYQAAAAAAAAAAAAAAAAAAAAAAAAAAAAAAAAAAAAAHY+SjXo2+dqlUr1Zacuz7mGmaOiHzStpbWwzfqPrwYw5Jfhdpejrn2SttPCucW3/MRf8FPnLa0N8KTa2Gb9R9eBtbDN+o+vBWOh5MuaTa2Gb9R9eBtbDN+o+vBWGRmk2thm/UfXgbWwzfqPrwVhkZpNrYZv1H14G1sM36j68FYZGaTa2Gb9R9eBtbDN+o+vBWGRmk2thm/UfXgbWwzfqPrwVhkZpNrYZv1H14G1sM36j68FYZGaTa2Gb9R9eBtbDN+o+vBWGRmk2thm/UfXgbWwzfqPrwVhkZpNrYZv1H14JbzE8PnqWkZLylGElfnTaJodqHMmhp//ANwfVSX3dbLzj9E602uTc2thm/UfXgbWwzfqPrwViZGaTa2Gb9R9eBtbDN+o+vBWGRmk2thm/UfXgbWwzfqPrwVhkZpNrYZv1H14G1sM36j68FYZGaTa2Gb9R9eBtbDN+o+vBWGRmk2thm/UfXgbWwzfqPrwVhkZpNrYZv1H14G1sM36j68FYZGaTa2Gb9R9eBtbDN+o+vBWGRmk2thm/UfXgbWwzfqPrwVhkZpNrYZv1H14G1sM36j68FYZGaTa2Gb9R9eBtbDN+o+vBWGRmk2thm/UfXgbWwzfqPrwVhkZpNrYZv1H14G1sM36j68FYZGaTa2Gb9R9eBtbDN+o+vBWGRmk2thm/UfXgbWwzfqPrwVhkZpNrYZv1H14G1sM36j68FYZGaTa2Gb9R9eBtbDN+o+vBWGRmk2thm/UfXgbWwzfqPrwVhkZpNrYZv1H14G1sM36j68FYZGaTa2Gb9R9eBtbDN+o+vBWGRmk2thm/UfXgbWwzfqPrwVhkZpNrYZv1H14G1sM36j68FYZGaTa2Gb9R9eBtbDN+o+vBWGRmk2thm/UfXgbWwzfqPrwVhkZpNrYZv1H14G1sM36j68FYZGaTa2Gb9R9eBtbDN+o+vBWGRmk2thm/UfXgbWwzfqPrwVhkZpNrYZv1H14G1sM36j68FYZGaTa2Gb9R9eBtbDN+o+vBWGRmk2thm/UfXgbWwzfqPrwVhkZpNrYZv1H14G1sM36j68FYZGaTa2Gb9R9eBtbDN+o+vBWGRmk2thm/UfXgbWwzfqPrwVhkZpNrYZv1H14G1sM36j68FYZGaTa2Gb9R9eBtbDN+o+vBWGRmk2thm/UfXgbWwzfqPrwVhkZpNrYZv1H14G1sM36j68FYZGaTa2Gb9R9eBtbDN+o+vBWGRmk2thm/UfXgbWwzfqPrwVhkZpNrYZv1H14G1sM36j68FYZGaTa2Gb9R9eBtbDN+o+vBWGRmk2thm/UfXgmr4nh817bVIXlKMssKnOjzodrTCGh9RJcd8LTyansgtNrpNza2Gb9R9eBtbDN+o+vBWJkuaTa2Gb9R9eBtbDN+o+vBWGRmk2thm/UfXgbWwzfqPrwVhkZpNrYZv1H14G1sM36j68FYZGaTa2Gb9R9eBtbDN+o+vBWGRmk2thm/UfXgbWwzfqPrwVhkZpNrYZv1H14G1sM36j68FYZGaTa2Gb9R9eBtbDN+o+vBWGRmk2thm/UfXgbWwzfqPrwVhkZpNrYZv1H14G1sM36j68FYZGaTa2Gb9R9eBtbDN+o+vBWGRmk2thm/UfXgbWwzfqPrwVhkZpNrYZv1H14G1sM36j68FYZGaTa2Gb9R9eBtbDN+o+vBWGRmk2thm/UfXgbWwzfqPrwVhkZpNrYZv1H14G1sM36j68FYZGaTa2Gb9R9eBtbDN+o+vBWGRmk2thm/UfXgbWwzfqPrwVhkZpNrYZv1H14G1sM36j68FYZGaTa2Gb9R9eBtbDN+o+vBWGRmk2thm/UfXgbWwzfqPrwVhkZpNrYZv1H14G1sM36j68FYZGaTa2Gb9R9eBtbDN+o+vBWGRmk2thm/UfXgbWwzfqPrwVhkZpNrYZv1H14G1sM36j68FYZGaTa2Gb9R9eBtbDN+o+vBWGRmk2thm/UfXgbWwzfqPrwVhkZpNrYZv1H14G1sM36j68FYZGaTa2Gb9R9eBtbDN+o+vBWGRmk2thm/UfXgbWwzfqPrwVhkZpNrYZv1H14G1sM36j68FYZGaTa2Gb9R9eBtbDN+o+vBWGRmk2thm/UfXgbWwzfqPrwVhkZpNrYZv1H14G1sM36j68FYZGaTa2Gb9R9eBtbDN+o+vBWGRmk2thm/UfXgbWwzfqPrwVhkZpNrYZv1H14G1sM36j68FYZGaTa2Gb9R9eBtbDN+o+vBWGRmk2thm/UfXgbWwzfqPrwVhkZpNrYZv1H14G1sM36j68FYZGaTa2Gb9R9eBtbDN+o+vBWGRmk2thm/UfXg/iwrUri6u6tCpLPJGaTRNLHTD/CuSW30688qT3SLWmxmrAcVAAAAAAAAAAAAAAEmJdyo+cUffgrSYl3Kj5xR9+DlTthJ2KwHFQAAAAAAAAAAAAAAAAAHLuU34Eco/ts/wA3RYQbv5TfgRyj+2z/ADdFhB7hzacJ0nzJ9NDV0+8APQ2EAAAAAAAAAAAAAAAAAAAAAAAAAAAAAAAAAAAAAB2bkl+F2l6OufZK20xLyS/C7S9HXPslbaeE843GI7lPnLb0O6AOhMoAAAAAAAAAAAAAAAAkvu62XnH6J1aS+7rZecfonWnakqwEUAAAAAAAAAAAAAAAAAAAAAAAAAAAAAAAAAAAAAAAAAAAAAAAAAAAAAAAAAAAAAAAAAAAAAAAAAAAAAAAASXHfC08mp7IK0lx3wtPJqeyC07UlWAigAAAAAAAAAAAAAAAAAAAAAAAAAAAAAAAAAAAAAAAAAAAAAAAAAAAAAAAAAAAAAAAAAAAAAAAAAAAAAAACS2+nXnlSe6rSW30688qT3VjZKSrARQAAAAAAAAAAAAABJiXcqPnFH34K0mJdyo+cUffg5U7YSdisBxUAAAAAAAAAAAAAAAAABy7lN+BHKP7bP8AN0WEG7+U34Eco/ts/wA3RYQe4c2nCdJ8yfTQ1dPvAD0NhAAAAAAAAAAAAAAAAAAAAAAAAAAAAAAAAAAAAAAdm5Jfhdpejrn2SttMS8kvwu0vR1z7JW2nhPONxiO5T5y29DugDoTKAAAAAAAAAAAAAAAAJL7utl5x+idWkvu62XnH6J1p2pKsBFAAAAAAAAAAAAAAAAAAAAAAAAAAAAAAAAAAAAAAAAAAAAAAAAAAAAAAAAAAAAAAAAAAAAAAAAAAAAAAAAElx3wtPJqeyCtJcd8LTyansgtO1JVgIoAAAAAAAAAAAAAAAAAAAAAAAAAAAAAAAAAAAAAAAAAAAAAAAAAAAAAAAAAAAAAAAAAAAAAAAAAAAAAAAAktvp155Unuq0lt9OvPKk91Y2SkqwEUAAAAAAAAAAAAAASYl3Kj5xR9+CtJiXcqPnFH34OVO2EnYrAcVAAAAAAAAAAAAAAAAAAcu5TfgRyj+2z/ADdFhBu/lN+BHKP7bP8AN0WEHuHNpwnSfMn00NXT7wA9DYQAAAAAAAAAAAAAAAAAAAAAAAAAAAAAAAAAAAAAHZuSX4XaXo659krbTEvJL8LtL0dc+yVtp4TzjcYjuU+ctvQ7oA6EygAAAAAAAAAAAAAAACS+7rZecfonVpL7utl5x+idadqSrARQAAAAAAAAAAAAAAAAAAAAAAAAAAAAAAAAAAAAAAAAAAAAAAAAAAAAAAAAAAAAAAAAAAAAAAAAAAAAAAABJcd8LTyansgrSXHfC08mp7ILTtSVYCKAAAAAAAAAAAAAAAAAAAAAAAAAAAAAAAAAAAAAAAAAAAAAAAAAAAAAAAAAAAAAAAAAAAAAAAAAAAAAAAAJLb6deeVJ7qtJbfTrzypPdWNkpKsBFAAAAAAAAAAAAAAEmJdyo+cUffgrSYl3Kj5xR9+DlTthJ2KwHFQAAAAAAAAAAAAAAAAAHLuU34Eco/ts/wA3RYQbv5TfgRyj+2z/ADdFhB7hzacJ0nzJ9NDV0+8APQ2EAAAAAAAAAAAAAAAAAAAAAAAAAAAAAAAAAAAAAB2bkl+F2l6OufZK20xLyS/C7S9HXPslbaeE843GI7lPnLb0O6AOhMoAAAAAAAAAAAAAAAAkvu62XnH6J1aS+7rZecfonWnakqwEUAAAAAAAAAAAAAAAAAAAAAAAAAAAAAAAAAAAAAAAAAAAAAAAAAAAAAAAAAAAAAAAAAAAAAAAAAAAAAAAASXHfC08mp7IK0lx3wtPJqeyC07UlWAigAAAAAAAAAAAAAAAAAAAAAAAAAAAAAAAAAAAAAAAAAAAAAAAAAAAAAAAAAAAAAAAAAAAAAAAAAAAAAAACS2+nXnlSe6rSW30688qT3VjZKSrARQAAAAAAAAAAAAABJiXcqPnFH34K0mJdyo+cUffg5U7YSdisBxUAAAAAAAAAAAAAAAAABy7lN+BHKP7bP8AN0WEG7+U34Eco/ts/wA3RYQe4c2nCdJ8yfTQ1dPvAD0NhAAAAAAAAAAAAAAAAAAAAAAAAAAAAAAAAAAAAAAdm5Jfhdpejrn2SttMS8kvwu0vR1z7JW2nhPONxiO5T5y29DugDoTKAAAAAAAAAAAAAAAAJL7utl5x+idWkvu62XnH6J1p2pKsBFAAAAAAAAAAAAAAAAAAAAAAAAAAAAAAAAAAAAAAAAAAAAAAAAAAAAAAAAAAAAAAAAAAAAAAAAAAAAAAAAElx3wtPJqeyCtJcd8LTyansgtO1JVgIoAAAAAAAAAAAAAAAAAAAAAAAAAAAAAAAAAAAAAAAAAAAAAAAAAAAAAAAAAAAAAAAAAAAAAAAAAAAAAAAAktvp155Unuq0lt9OvPKk91Y2SkqwEUAAAAAAAAAAAAAASYl3Kj5xR9+CtJiXcqPnFH34OVO2EnYrAcVAAAAAAAAAAAAAAAAAAcu5TfgRyj+2z/ADdFhBu/lN+BHKP7bP8AN0WEHuHNpwnSfMn00NXT7wA9DYQAAAAAAAAAAAAAAAAAAAAAAAAAAAAAAAAAAAAAHZuSX4XaXo659krbTEvJL8LtL0dc+yVtp4TzjcYjuU+ctvQ7oA6EygAAAAAAAAAAAAAAACS+7rZecfonVpL7utl5x+idadqSrARQAAAAAAAAAAAAAAAAAAAAAAAAAAAAAAAAAAAAAAAAAAAAAAAAAAAAAAAAAAAAAAAAAAAAAAAAAAAAAAABJcd8LTyansgrSXHfC08mp7ILTtSVYCKAAAAAAAAAAAAAAAAAAAAAAAAAAAAAAAAAAAAAAAAAAAAAAAAAAAAAAAAAAAAAAAAAAAAAAAAAAAAAAAAJLb6deeVJ7qtJbfTrzypPdWNkpKsBFAAAAAAAAAAAAAAEmJdyo+cUffgrSYl3Kj5xR9+DlTthJ2KwHFQAAAAAAAAAAAAAAAAAHLuU34Eco/ts/wA3RYQbv5TfgRyj+2z/ADdFhB7hzacJ0nzJ9NDV0+8APQ2EAAAAAAAAAAAAAAAAAAAAAAAAAAAAAAAAAAAAAB2bkl+F2l6OufZK20xLyS/C7S9HXPslbaeE843GI7lPnLb0O6AOhMoAAAAAAAAAAAAAAAAkvu62XnH6J1aS+7rZecfonWnakqwEUAAAAAAAAAAAAAAAAAAAAAAAAAAAAAAAAAAAAAAAAAAAAAAAAAAAAAAAAAAAAAAAAAAAAAAAAAAAAAAAASXHfC08mp7IK0lx3wtPJqeyC07UlWAigAAAAAAAAAAAAAAAAAAAAAAAAAAAAAAAAAAAAAAAAAAAAAAAAAAAAAAAAAAAAAAAAAAAAAAAAAAAAAAACS2+nXnlSe6rSW30688qT3VjZKSrARQAAAAAAAAEOOY1huTmDXuPYvcQoWWH0J7ivUjDTzZJYaY9r+Mf9IfxiC4ebyWxrLHG4y3uNZJWOD4bcUddb87FJq17DTGEZZa1CFCFOnNzY6Ywlqz6I9rt/Ogyhy5xqhlJWyRyMyZtsbxOysIYjewusR/Y6VGnPNNLSkhNClUjNUnjJPoljLCWEJdMZoaYabYezHO6Gd2nj1lk3LkVgcmI4plLb1rulaXt5+y07WjRjCWtNWqSSVYwjLPGEkISyTaZo/whCMX5W+eKa/w6wtLDJuE2VF9itfBY4RWvpZKdC5t4RmrzT15ZJv8AxSyQ50J4U4zTQmkhzIRjogtKXdJSYl3Kj5xR9+D4eROWVXKmOLYdieFS4XjGBXkbLELSS5hcU5Zoywnp1KdTmyxnknkmljCMZJY/PCMIaH3MS7lR84o+/Bad6CdisBxUAAAAAAAAAAAAAAAAABy7lN+BHKP7bP8AN0WEG7+U34Eco/ts/wA3RYQe4c2nCdJ8yfTQ1dPvAD0NhAAAAAAAAAAAAAAAAAAAAAAAAAAAAAAAAAAAAAAdm5Jfhdpejrn2SttMS8kvwu0vR1z7JW2nhPONxiO5T5y29DugDoTKAAAAAAAAAAAAAAAAJL7utl5x+idWkvu62XnH6J1p2pKsBFAAAAAAAAAAAAAAAAAAAAAAAAAAAAAAAAAAAAAAAAAAAAAAAAAAAAAAAAAAAAAAAAAAAAAAAAAAAAAAAAElx3wtPJqeyCtJcd8LTyansgtO1JVgIoAAAAAAAAAAAAAAAAAAAAAAAAAAAAAAAAAAAAAAAAAAAAAAAAAAAAAAAAAAAAAAAAAAAAAAAAAAAAAAAAktvp155Unuq0lt9OvPKk91Y2SkqwEUAAAAAAAAeOzv5MYlllm0ygyawfnRvby00UJZakKcZ55ZoTwkhNHtS87m83THtdt7EIm2Y4XgtDJ7AMqrHLXI7I3FMmMFwXArutlPNc4RVw+N3GEkJqVOaFaWX9prSzS1Jo1Yc6H+tSPOhp+zSxa7yWzh4pl5eZL5QV8JytwKwq28LLDat5WoXNCE+m3qyUITxpzRlqy6Jo/uaYTQ50NDql7ZWWJWlawxG0o3VrcSRp1aFenCenUlj88s0se1GEf9Iv2hLCWEJZYQhCENEIQ/g5XSzguSOSmUGbDEcjsqcdwO/r0JsLxGxxWnhtpUvatjXubn9qp6aVGE880unnSRmkhNCEYQ+aEdL8sOyayjwPKPCs7l3k5icbW5ykxS+urGjaT1b22sryhJRo1ZreTTPGaGqkmnklhGeWE/bl0yxhDQAYizn+bTDr+4yhyxy5usOurC3yjvreFjRu6E9CvNb29GFKFSenPomp86bnxhLNCWbRojGENMHs8VhNG3pwkmhLNGvS0RjDTCEefD+C1JiXcqPnFH34FM3qgnYanE9/o8PHrGpxPf6PDx6ysMUlkmpxPf6PDx6xqcT3+jw8esrDFJZJqcT3+jw8esanE9/o8PHrKwxSWSanE9/o8PHrGpxPf6PDx6ysMUlkmpxPf6PDx6xqcT3+jw8esrDFJZJqcT3+jw8esanE9/o8PHrKwxSWSanE9/o8PHrGpxPf6PDx6ysMUlkmpxPf6PDx6xqcT3+jw8esrDFJZJqcT3+jw8esanE9/o8PHrKwxSWSanE9/o8PHrGpxPf6PDx6ysMUlnJuUtSvpcyuUMa13Snk02mmWWjzYx/wDd0f486LDDd/Kb8COUf22f5uiwg9u5tZvqnSfMn00NbTbwA9DYQAAAAAAAAAAAAAAAAAAAAAAAAAAAAAAAAAAAAAHY+SjLWmztUoUKstObZ9z25pOdD5pf4aYNpanE9/o8PHrMYckvwu0vR1z7JW2nhXOLNtcR3KfOW1oY/wCqTU4nv9Hh49Y1OJ7/AEeHj1lY6Hillsk1OJ7/AEeHj1jU4nv9Hh49ZWGKSyTU4nv9Hh49Y1OJ7/R4ePWVhiksk1OJ7/R4ePWNTie/0eHj1lYYpLJNTie/0eHj1jU4nv8AR4ePWVhiksk1OJ7/AEeHj1jU4nv9Hh49ZWGKSyTU4nv9Hh49Y1OJ7/R4ePWVhiksk1OJ7/R4ePWNTie/0eHj1lYYpLJNTie/0eHj1jU4nv8AR4ePWVhiksk1OJ7/AEeHj1kt5SxCFS0597SjGNfRLooRhojzJu3/AIu3/F9VJfd1svOP0TrTVNyYNTie/wBHh49Y1OJ7/R4ePWViYpLJNTie/wBHh49Y1OJ7/R4ePWVhiksk1OJ7/R4ePWNTie/0eHj1lYYpLJNTie/0eHj1jU4nv9Hh49ZWGKSyTU4nv9Hh49Y1OJ7/AEeHj1lYYpLJNTie/wBHh49Y1OJ7/R4ePWVhiksk1OJ7/R4ePWNTie/0eHj1lYYpLJNTie/0eHj1jU4nv9Hh49ZWGKSyTU4nv9Hh49Y1OJ7/AEeHj1lYYpLJNTie/wBHh49Y1OJ7/R4ePWVhiksk1OJ7/R4ePWNTie/0eHj1nLuUtl9lVm8yMw7F8ksSlsrq4xSS2qTxoU6umnGlVmjDRPLGEO3LL2/n7TN/ZP57P5up/wBOtfhu26n9jdYa75LHK+T1URTMzGczE5ftTPmx1aSmmbS3DqcT3+jw8esanE9/o8PHrMPdk/ns/m6n/TrX4Z2T+ez+bqf9Otfhv1Pdvrf8ej+tX8HHpqf1bh1OJ7/R4ePWNTie/wBHh49Zh7sn89n83U/6da/DOyfz2fzdT/p1r8M92+t/x6P61fwOmp/VuHU4nv8AR4ePWNTie/0eHj1mHuyfz2fzdT/p1r8M7J/PZ/N1P+nWvwz3b63/AB6P61fwOmp/VuHU4nv9Hh49Y1OJ7/R4ePWYe7J/PZ/N1P8Ap1r8M7J/PZ/N1P8Ap1r8M92+t/x6P61fwOmp/VuHU4nv9Hh49Y1OJ7/R4ePWYe7J/PZ/N1P+nWvwzsn89n83U/6da/DPdvrf8ej+tX8Dpqf1bh1OJ7/R4ePWNTie/wBHh49Zh7sn89n83U/6da/DOyfz2fzdT/p1r8M92+t/x6P61fwOmp/VuHU4nv8AR4ePWNTie/0eHj1mHuyfz2fzdT/p1r8M7J/PZ/N1P+nWvwz3b63/AB6P61fwOmp/VuHU4nv9Hh49Y1OJ7/R4ePWYe7J/PZ/N1P8Ap1r8M7J/PZ/N1P8Ap1r8M92+t/x6P61fwOmp/VuHU4nv9Hh49Y1OJ7/R4ePWYe7J/PZ/N1P+nWvwzsn89n83U/6da/DPdvrf8ej+tX8Dpqf1bh1OJ7/R4ePWNTie/wBHh49Zh7sn89n83U/6da/DOyfz2fzdT/p1r8M92+t/x6P61fwOmp/VuHU4nv8AR4ePWNTie/0eHj1mHuyfz2fzdT/p1r8M7J/PZ/N1P+nWvwz3b63/AB6P61fwOmp/VuHU4nv9Hh49Y1OJ7/R4ePWYe7J/PZ/N1P8Ap1r8M7J/PZ/N1P8Ap1r8M92+t/x6P61fwOmp/VuHU4nv9Hh49Y1OJ7/R4ePWYe7J/PZ/N1P+nWvwzsn89n83U/6da/DPdvrf8ej+tX8Dpqf1bh1OJ7/R4ePWNTie/wBHh49Zh7sn89n83U/6da/DOyfz2fzdT/p1r8M92+t/x6P61fwOmp/VuHU4nv8AR4ePWNTie/0eHj1mHuyfz2fzdT/p1r8M7J/PZ/N1P+nWvwz3b63/AB6P61fwOmp/VuHU4nv9Hh49Y1OJ7/R4ePWYe7J/PZ/N1P8Ap1r8M7J/PZ/N1P8Ap1r8M92+t/x6P61fwOmp/VuHU4nv9Hh49Y1OJ7/R4ePWYe7J/PZ/N1P+nWvwzsn89n83U/6da/DPdvrf8ej+tX8Dpqf1bh1OJ7/R4ePWNTie/wBHh49Zh7sn89n83U/6da/DOyfz2fzdT/p1r8M92+t/x6P61fwOmp/VuHU4nv8AR4ePWNTie/0eHj1mHuyfz2fzdT/p1r8M7J/PZ/N1P+nWvwz3b63/AB6P61fwOmp/VuHU4nv9Hh49Y1OJ7/R4ePWYe7J/PZ/N1P8Ap1r8M7J/PZ/N1P8Ap1r8M92+t/x6P61fwOmp/VuHU4nv9Hh49Y1OJ7/R4ePWcJ5MedbLvONiuO22V+My3tOyt6M9CWFtSpc2aaaaEY/uSw0/ND52gXT9bat0+puV1cj5RMTVTbZszi//ALEeTLTMVReEmpxPf6PDx6xqcT3+jw8esrH52KVsk1OJ7/R4ePWNTie/0eHj1lYYpLJNTie/0eHj1jU4nv8AR4ePWVhiksk1OJ7/AEeHj1jU4nv9Hh49ZWGKSyTU4nv9Hh49Y1OJ7/R4ePWVhiksk1OJ7/R4ePWNTie/0eHj1lYYpLJNTie/0eHj1jU4nv8AR4ePWVhiksk1OJ7/AEeHj1jU4nv9Hh49ZWGKSyTU4nv9Hh49Y1OJ7/R4ePWVhiksk1OJ7/R4ePWTV6WIQvbaEb2lGaMKnNjqI9rtQ09rndt9RJcd8LTyansgtNU3SYNTie/0eHj1jU4nv9Hh49ZWJilbJNTie/0eHj1jU4nv9Hh49ZWGKSyTU4nv9Hh49Y1OJ7/R4ePWVhiksk1OJ7/R4ePWNTie/wBHh49ZWGKSyTU4nv8AR4ePWNTie/0eHj1lYYpLJNTie/0eHj1jU4nv9Hh49ZWGKSyTU4nv9Hh49Y1OJ7/R4ePWVhiksk1OJ7/R4ePWNTie/wBHh49ZWGKSyTU4nv8AR4ePWNTie/0eHj1lYYpLJNTie/0eHj1jU4nv9Hh49ZWGKSyTU4nv9Hh49Y1OJ7/R4ePWVhiksk1OJ7/R4ePWNTie/wBHh49ZWGKSyTU4nv8AR4ePWNTie/0eHj1lYYpLJNTie/0eHj1jU4nv9Hh49ZWGKSyTU4nv9Hh49Y1OJ7/R4ePWVhiksk1OJ7/R4ePWNTie/wBHh49ZWGKSyTU4nv8AR4ePWNTie/0eHj1lYYpLJNTie/0eHj1jU4nv9Hh49ZWGKSyTU4nv9Hh49Y1OJ7/R4ePWVhiksk1OJ7/R4ePWNTie/wBHh49ZWGKSyTU4nv8AR4ePWNTie/0eHj1lYYpLJNTie/0eHj1jU4nv9Hh49ZWGKSyTU4nv9Hh49Y1OJ7/R4ePWVhiksk1OJ7/R4ePWNTie/wBHh49ZWGKSyTU4nv8AR4ePWNTie/0eHj1lYYpLJNTie/0eHj1jU4nv9Hh49ZWGKSyTU4nv9Hh49Y1OJ7/R4ePWVhiksk1OJ7/R4ePWNTie/wBHh49ZWGKSyTU4nv8AR4ePWNTie/0eHj1lYYpLJNTie/0eHj1jU4nv9Hh49ZWGKSyTU4nv9Hh49Y1OJ7/R4ePWVhiksk1OJ7/R4ePWNTie/wBHh49ZWGKSyTU4nv8AR4ePWNTie/0eHj1lYYpLJNTie/0eHj1jU4nv9Hh49ZWGKSyTU4nv9Hh49Y1OJ7/R4ePWVhiksk1OJ7/R4ePWNTie/wBHh49ZWGKSyTU4nv8AR4ePWNTie/0eHj1lYYpLJNTie/0eHj1jU4nv9Hh49ZWGKSyTU4nv9Hh49Y1OJ7/R4ePWVhiksk1OJ7/R4ePWNTie/wBHh49ZWGKSyTU4nv8AR4ePWNTie/0eHj1lYYpLJNTie/0eHj1n8WEtWW6u4V6ks8/Ok0zSy82H+H/TTFcktvp155UnukTeJLKwHFQAAAAAAAAAAAAABJiXcqPnFH34K0mJdyo+cUffg5U7YSdisBxUAAAAAAAAAAAAAAAAABy7lN+BHKP7bP8AN0WEG7+U34Eco/ts/wA3RYQe4c2nCdJ8yfTQ1dPvAD0NhAAAAAAAAAAAAAAAAAAAAAAAAAAAAAAAAAAAAAAdm5Jfhdpejrn2SttMS8kvwu0vR1z7JW2nhPONxiO5T5y29DugDoTKAAAAAAAAAAAAAAAAJL7utl5x+idWkvu62XnH6J1p2pKsBFAAAAAAAAAAAAAAAAAAcC5Zfg5wj03T/sVmPGw+WX4OcI9N0/7FZjx75zfcEp71Xm1NNvgDu7EAAAAAAAAAAAAAAAAAAAAAAAAAAAAAAAAAAAAAA0jyK+/mVHmlt787V7KHIr7+ZUeaW3vztXvn32847pf2p9MNzRbkADpzIAAAAAAAAAAAAAAAAJLjvhaeTU9kFaS474Wnk1PZBadqSrARQAAAAAAAAAAAAAAAAAAAAAAAAAAAAAAAAAAAAAAAAAAAAAAAAAAAAAAAAAAAAAAAAAAAAAAAAAAAAAAABJbfTrzypPdVpLb6deeVJ7qxslJVgIoAAAAAAAAAAAAAAkxLuVHzij78FaTEu5UfOKPvwcqdsJOxWA4qAAAAAAAAAAAAAAAAAA5dym/AjlH9tn+bosIN38pvwI5R/bZ/m6LCD3Dm04TpPmT6aGrp94AehsIAAAAAAAAAAAAAAAAAAAAAAAAAAAAAAAAAAAAADs3JL8LtL0dc+yVtpiXkl+F2l6OufZK208J5xuMR3KfOW3od0AdCZQAAAAAAAAAAAAAAABJfd1svOP0Tq0l93Wy84/ROtO1JVgIoAAAAAAAAAAAAAAAAADgXLL8HOEem6f8AYrMeNh8svwc4R6bp/wBisx4985vuCU96rzamm3wB3diAAAAAAAAAAAAAAAAAAAAAAAAAAAAAAAAAAAAAAaR5FffzKjzS29+dq9lDkV9/MqPNLb352r3z77ecd0v7U+mG5otyAB05kAAAAAAAAAAAAAAAAElx3wtPJqeyCtJcd8LTyansgtO1JVgIoAAAAAAAAAAAAAAAAAAAAAAAAAAAAAAAAAAAAAAAAAAAAAAAAAAAAAAAAAAAAAAAAAAAAAAAAAAAAAAAAktvp155Unuq0lt9OvPKk91Y2SkqwEUAAAAAAAAAAAAAASYl3Kj5xR9+CtJiXcqPnFH34OVO2EnYrAcVAAAAAAAAAAAAAAAAAAcu5TfgRyj+2z/N0WEG7+U34Eco/ts/zdFhB7hzacJ0nzJ9NDV0+8APQ2EAAAAAAAAAAAAAAAAAAAAAAAAAAAAAAAAAAAAAB2bkl+F2l6OufZK20xLyS/C7S9HXPslbaeE843GI7lPnLb0O6AOhMoAAAAAAAAAAAAAAAAkvu62XnH6J1aS+7rZecfonWnakqwEUAAAAAAAAAAAAAAAAABwLll+DnCPTdP8AsVmPGw+WX4OcI9N0/wCxWY8e+c33BKe9V5tTTb4A7uxAAAAAAAAAAAAAAAAAAAAAAAAAAAAAAAAAAAAAANI8ivv5lR5pbe/O1eyhyK+/mVHmlt787V7599vOO6X9qfTDc0W5AA6cyAAAAAAAAAAAAAAAACS474Wnk1PZBWkuO+Fp5NT2QWnakqwEUAAAAAAAAAAAAAAAAAAAAAAAAAAAAAAAAAAAAAAAAAAAAAAAAAAAAAAAAAAAAAAAAAAAAAAAAAAAAAAAASW30688qT3VaS2+nXnlSe6sbJSVYCKAAAAAAAAAAAAAAJMS7lR84o+/BWkxLuVHzij78HKnbCTsVgOKgAAAAAAAAAAAAAAAAAOXcpvwI5R/bZ/m6LCDd/Kb8COUf22f5uiwg9w5tOE6T5k+mhq6feAHobCAAAAAAAAAAAAAAAAAAAAAAAAAAAAAAAAAAAAAA7NyS/C7S9HXPslbaYl5Jfhdpejrn2SttPCecbjEdynzlt6HdAHQmUAAAAAAAAAAAAAAAASX3dbLzj9E6tJfd1svOP0TrTtSVYCKAAAAAAAAAAAAAAAAAA4Fyy/BzhHpun/YrMeNh8svwc4R6bp/2KzHj3zm+4JT3qvNqabfAHd2IAAAAAAAAAAAAAAAAAAAAAAAAAAAAAAAAAAAAABpHkV9/MqPNLb352r2UORX38yo80tvfnavfPvt5x3S/tT6Ybmi3IAHTmQAAAAAAAAAAAAAAAASXHfC08mp7IK0lx3wtPJqeyC07UlWAigAAAAAAAAAAAAAAAAAAAAAAAAAAAAAAAAAAAAAAAAAAAAAAAAAAAAAAAAAAAAAAAAAAAAAAAAAAAAAAACS2+nXnlSe6rSW30688qT3VjZKSrARQAAAAAAAAAAAAABJiXcqPnFH34K0mJdyo+cUffg5U7YSdisBxUAAAAAAAAAAAAAAAAABy7lN+BHKP7bP83RYQbv5TfgRyj+2z/N0WEHuHNpwnSfMn00NXT7wA9DYQAAAAAAAAAAAAAAAAAAAAAAAAAAAAAAAAAAAAAHZuSX4XaXo659krbTEvJL8LtL0dc+yVtp4TzjcYjuU+ctvQ7oA6EygAAAAAAAAAAAAAAACS+7rZecfonVpL7utl5x+idadqSrARQAAAAAAAAAAAAAAAAAHAuWX4OcI9N0/7FZjxsPll+DnCPTdP+xWY8e+c33BKe9V5tTTb4A7uxAAAAAAAAAAAAAAAAAAAAAAAAAAAAAAAAAAAAAANI8ivv5lR5pbe/O1eyhyK+/mVHmlt787V7599vOO6X9qfTDc0W5AA6cyAAAAAAAAAAAAAAAACS474Wnk1PZBWkuO+Fp5NT2QWnakqwEUAAAAAAAAAAAAAAAAAAAAAAAAAAAAAAAAAAAAAAAAAAAAAAAAAAAAAAAAAAAAAAAAAAAAAAAAAAAAAAAASW30688qT3VaS2+nXnlSe6sbJSVYCKAAAAAAAAAAAAAAJMS7lR84o+/BWkxLuVHzij78HKnbCTsVgOKgAAAAAAAAAAAAAAAAAOXcpvwI5R/bZ/m6LCDd/Kb8COUf22f5uiwg9w5tOE6T5k+mhq6feAHobCAAAAAAAAAAAAAAAAAAAAAAAAAAAAAAAAAAAAAA7NyS/C7S9HXPslbaYl5Jfhdpejrn2SttPCecbjEdynzlt6HdAHQmUAAAAAAAAAAAAAAAASX3dbLzj9E6tJfd1svOP0TrTtSVYCKAAAAAAAAAAAAAAAAAA4Fyy/BzhHpun/YrMeNh8svwc4R6bp/2KzHj3zm+4JT3qvNqabfAHd2IAAAAAAAAAAAAAAAAAAAAAAAAAAAAAAAAAAAAABpHkV9/MqPNLb352r2UORX38yo80tvfnavfPvt5x3S/tT6Ybmi3IAHTmQAAAAAAAAAAAAAAAASXHfC08mp7IK0lx3wtPJqeyC07UlWAigAAAAAAAAAAAAAAAAAAAAAAAAAAAAAAAAAAAAAAAAAAAAAAAAAAAAAAAAAAAAAAAAAAAAAAAAAAAAAAACS2+nXnlSe6rSW30688qT3VjZKSrARQAAAAAAAAAAAAABJiXcqPnFH34K0mJdyo+cUffg5U7YSdisBxUAAAAAAAAAAAAAAAAABy7lN+BHKP7bP83RYQbv5TfgRyj+2z/N0WEHuHNpwnSfMn00NXT7wA9DYQAAAAAAAAAAAAAAAAAAAAAAAAAAAAAAAAAAAAAHZuSX4XaXo659krbTEvJL8LtL0dc+yVtp4TzjcYjuU+ctvQ7oA6EygAAAAAAAAAAAAAAACS+7rZecfonVpL7utl5x+idadqSrARQAAAAAAAAAAAAAAAAAHAuWX4OcI9N0/7FZjxsPll+DnCPTdP+xWY8e+c33BKe9V5tTTb4A7uxAAAAAAAAAAAAAAAAAAAAAAAAAAAAAAAAAAAAAANI8ivv5lR5pbe/O1eyhyK+/mVHmlt787V7599vOO6X9qfTDc0W5AA6cyAAAAAAAAAAAAAAAACS474Wnk1PZBWkuO+Fp5NT2QWnakqwEUAAAAAAAAAAAAAAAAAAAAAAAAAAAAAAAAAAAAAAAAAAAAAAAAAAAAAAAAAAAAAAAAAAAAAAAAAAAAAAAASW30688qT3VaS2+nXnlSe6sbJSVYCKAAAAAAAAA+Bl1lNd5I5L3uO4fgOIY1d0JYS29lY21StUq1Jo6JdMtOWaaEsIx0zRhCOiWEe1GOiEQ+nSxfCa+JV8FoYpaVMQtaclWvaSV5Y1qUk3+GaaSEedLCOiOiMYaI6E2P5V5LZKUqNfKjKXCsHp3E0ZKM9/eU7eWpNCGmMJYzxhpj/ALQcVzQ3VjYZ4sXp3NXHbzF8awK0uMQvLvAr61hVu9dXjPHRVoy6qjLLCWSnzubLGEkJYRjNpeywqlRxPPplfQxmlTry2uT+H29pJVlhNLC2qzVo1oQ0/wAJp5YQm/15sNPzQcppsl3vMYyiyfyew6GL4/juHYZYRjLLC6vLqSjRjGb/AAw588YS9v8Ah2+2/wAr5TZN2uBwymucoMNpYPGnLVhiE93TltoyTRhCWbWxjzdEdMNEdOiOmDgmZurcXeUebyxxOfW2NjgONVsJhPL2oRlvZaUk0NMPnhb6IQj/APWaOj54vzyYljDOfhGT00skMn6GW+UFayocyEKUtenayTyQhDRo/dqVK8ZdHzR0/wAYGEu0NhWL4TjthSxXA8UtMRsq8IxpXNpXlrUqkIRjCPNnljGEe3CMO1H+BiXcqPnFH34PBZtJP2bODnLsrOWWTDpcWtK0kkkuiWFzUtJJq8YdrRpjHmRj/vGMY/O93is3Mt6c+iMebXpR0QhpjH9+HzFMWqgnYtEm0Jdzu+hibQl3O76GKYZLwrEm0Jdzu+hibQl3O76GJhkvCsSbQl3S76GJtCXc7voYmGS8KxJtCXc7voYm0Jdzu+hiYZLwrEm0Jdzu+hibQl3O76GJhkvCsSbQl3O76GJtCXdLvoYmGS8KxJtCXc7voYm0Jdzu+hiYZLwrEm0Jdzu+hibQl3S76GJhkvCsSbQl3O76GJtCXc7voYmGS8KxJtCXc7voYm0Jdzu+hiYZLw5zym/AjlH9tn+bosINz8pa8hVzK5Q04W1xJpjaduenGEIf+7o/xYYe382sW1TpPmT6aGtpt4AehsIAAAAAAAAAAAAAAAAAAAAAAAAAAAAAAAAAAAAADs3JL8LtL0dc+yVtpiLko1YUc7VKeNOef/8AH3MNEkumPzStpbQl3O76GLwrnFiZ1xHcp85bWhn/AKqxJtCXdLvoYm0Jdzu+hi6FhllvCsSbQl3S76GJtCXc7voYmGS8KxJtCXdLvoYm0Jd0u+hiYZLwrEm0Jdzu+hibQl3O76GJhkvCsSbQl3O76GJtCXdLvoYmGS8KxJtCXc7voYm0Jdzu+hiYZLwrEm0Jdzu+hibQl3S76GJhkvCsSbQl3S76GJtCXc7voYmGS8KxJtCXdLvoYm0Jdzu+hiYZLwrSX3dbLzj9E5tCXdLvoYpry+hNUtI/stzDm19PbpRhp/cm+Zyppm6TMPqCTaEu6XfQxNoS7nd9DFxwyt4ViTaEu6XfQxNoS7nd9DEwyXhWJNoS7nd9DE2hLul30MTDJeFYk2hLud30MTaEu6XfQxMMl4ViTaEu53fQxNoS7pd9DEwyXhWJNoS7nd9DE2hLud30MTDJeFYk2hLud30MTaEu6XfQxMMl4ViTaEu6XfQxNoS7nd9DEwyXhWJNoS7pd9DE2hLud30MTDJeFYk2hLul30MTaEu53fQxMMl4cN5Zfg5wj03T/sVmPGveWJdQr5u8JlhQrSaMapx0z04yw7hWZCe9830W1JT3qvNqaXeAHd2MAAAAAAAAAAAAAAAAAAAAAAAAAAAAAAAAAAAAABpHkV9/MqPNLb352r2TORnXhQxvKaMaVWfTa2/c5Odo/fnao2hLud30MXz97eRM690v7U+mG3op/wCisSbQl3O76GJtCXc7voYunYZZLwrEm0Jdzu+hibQl3O76GJhkvCsSbQl3O76GJtCXc7voYmGS8KxJtCXc7voYm0Jdzu+hiYZLwrEm0Jdzu+hibQl3O76GJhkvCsSbQl3O76GJtCXc7voYmGS8KxJtCXc7voYm0Jdzu+hiYZLwrEm0Jdzu+hibQl3O76GJhkvCsSbQl3O76GJtCXc7voYmGS8K0lx3wtPJqeyBtCXc7voYpq99CN7bT/stzDmwqdqNKOmPah8zlTTN0mYfUEm0Jdzu+hibQl3O76GLjhlbwrEm0Jdzu+hibQl3O76GJhkvCsSbQl3O76GJtCXc7voYmGS8KxJtCXc7voYm0Jdzu+hiYZLwrEm0Jdzu+hibQl3O76GJhkvCsSbQl3O76GJtCXc7voYmGS8KxJtCXc7voYm0Jdzu+hiYZLwrEm0Jdzu+hibQl3O76GJhkvCsSbQl3O76GJtCXc7voYmGS8KxJtCXc7voYm0Jdzu+hiYZLwrEm0Jdzu+hibQl3O76GJhkvCsSbQl3O76GJtCXc7voYmGS8KxJtCXc7voYm0Jdzu+hiYZLwrEm0Jdzu+hibQl3O76GJhkvCsSbQl3O76GJtCXc7voYmGS8KxJtCXc7voYm0Jdzu+hiYZLwrEm0Jdzu+hibQl3O76GJhkvCsSbQl3O76GJtCXc7voYmGS8KxJtCXc7voYm0Jdzu+hiYZLwrEm0Jdzu+hibQl3O76GJhkvCsSbQl3O76GJtCXc7voYmGS8KxJtCXc7voYm0Jdzu+hiYZLwrEm0Jdzu+hibQl3O76GJhkvCsSbQl3O76GJtCXc7voYmGS8KxJtCXc7voYm0Jdzu+hiYZLwrEm0Jdzu+hibQl3O76GJhkvCsSbQl3O76GJtCXc7voYmGS8KxJtCXc7voYm0Jdzu+hiYZLwrEm0Jdzu+hibQl3O76GJhkvCsSbQl3O76GJtCXc7voYmGS8KxJtCXc7voYm0Jdzu+hiYZLwrEm0Jdzu+hibQl3O76GJhkvCsSbQl3O76GJtCXc7voYmGS8KxJtCXc7voYm0Jdzu+hiYZLwrEm0Jdzu+hibQl3O76GJhkvCsSbQl3O76GJtCXc7voYmGS8KxJtCXc7voYm0Jdzu+hiYZLwrEm0Jdzu+hibQl3O76GJhkvCsSbQl3O76GJtCXc7voYmGS8KxJtCXc7voYm0Jdzu+hiYZLwrEm0Jdzu+hibQl3O76GJhkvCtJbfTrzypPdNoS7nd9DF/FhVhWurupCSeTTNJ2p5dEf8P+ixExEl1wDioAAAAAAAAADzeUmRFhjdLG7qxq/sGMY1hMcInxDRNU1dH9/m/wDj50JY82NSePa0Rjp+ftQTYjmryJxa2w63vcMryTYZY7Mo1rO+uLKpG10QhGjPPQnkmnpx5sI8yaMZdOntduL1ot5HnsXyAySxuxw3D7rCY0KWDR//AB01hcVbKrZw5nM5tKrQmknkljL2oyyzQhGGjTCOh+VfNvkVcZO2eSs2CQp4fh9WW4tIUK9WjWoVpZoza6SvJNCrLUjGM0Y1ITc6bnTaYx0x0+mC8j5eTuTWC5K4fHDMCs40KM1WevUjPVnq1a1WeOmapUqVIzT1J4x+eaaaMe1Dt9qCnEu5UfOKPvwVpMS7lR84o+/Bad6EnYrAcVAAAAAAAAAAAAAAAAAAcu5TfgRyj+2z/N0WEG7+U34Eco/ts/zdFhB7hzacJ0nzJ9NDV0+8APQ2EAAAAAAAAAAAAAAAAAAAAAAAAAAAAAAAAAAAAAB2bkl+F2l6OufZK20xLyS/C7S9HXPslbaeE843GI7lPnLb0O6AOhMoAAAAAAAAAAAAAAAAkvu62XnH6J1aS+7rZecfonWnakqwEUAAAAAAAAAAAAAAAAABwLll+DnCPTdP+xWY8bD5Zfg5wj03T/sVmPHvnN9wSnvVebU02+AO7sQAAAAAAAAAAAAAAAAAAAAAAAAAAAAAAAAAAAAADSPIr7+ZUeaW3vztXsocivv5lR5pbe/O1e+ffbzjul/an0w3NFuQAOnMgAAAAAAAAAAAAAAAAkuO+Fp5NT2QVpLjvhaeTU9kFp2pKsBFAAAAAAAAAAAAAAAAAAAAAAAAAAAAAAAAAAAAAAAAAAAAAAAAAAAAAAAAAAAAAAAAAAAAAAAAAAAAAAAAElt9OvPKk91Wktvp155UnurGyUlWAigAAAAAAAAAAAAACTEu5UfOKPvwVpMS7lR84o+/Byp2wk7FYDioAAAAAAAAAAAAAAAAADl3Kb8COUf22f5uiwg3fym/AjlH9tn+bosIPcObThOk+ZPpoaun3gB6GwgAAAAAAAAAAAAAAAAAAAAAAAAAAAAAAAAAAAAAOzckvwu0vR1z7JW2mJeSX4XaXo659krbTwnnG4xHcp85beh3QB0JlAAAAAAAAAAAAAAAAEl93Wy84/ROrSX3dbLzj9E607UlWAigAAAAAAAAAAAAAAAAAOBcsvwc4R6bp/2KzHjYfLL8HOEem6f9isx4985vuCU96rzamm3wB3diAAAAAAAAAAAAAAAAAAAAAAAAAAAAAAAAAAAAAAaR5FffzKjzS29+dq9lDkV9/MqPNLb352r3z77ecd0v7U+mG5otyAB05kAAAAAAAAAAAAAAAAElx3wtPJqeyCtJcd8LTyansgtO1JVgIoAAAAAAAAAAAAAAAAAAAAAAAAAAAAAAAAAAAAAAAAAAAAAAAAAAAAAAAAAAAAAAAAAAAAAAAAAAAAAAAAktvp155Unuq0lt9OvPKk91Y2SkqwEUAAAAAAAAAAAAAASYl3Kj5xR9+CtJiXcqPnFH34OVO2EnYrAcVAAAAAAAAAAAAAAAAAAcu5TfgRyj+2z/ADdFhBu/lN+BHKP7bP8AN0WEHuHNpwnSfMn00NXT7wA9DYQAAAAAAAAAAAAAAAAAAAAAAAAAAAAAAAAAAAAAHZuSX4XaXo659krbTEvJL8LtL0dc+yVtp4TzjcYjuU+ctvQ7oA6EygAAAAAAAAAAAAAAACS+7rZecfonVpL7utl5x+idadqSrARQAAAAAAAAAAAAAAAAAHAuWX4OcI9N0/7FZjxsPll+DnCPTdP+xWY8e+c33BKe9V5tTTb4A7uxAAAAAAAAAAAAAAAAAAAAAAAAAAAAAAAAAAAAAANI8ivv5lR5pbe/O1eyhyK+/mVHmlt787V7599vOO6X9qfTDc0W5AA6cyAAAAAAAAAAAAAAAACS474Wnk1PZBWkuO+Fp5NT2QWnakqwEUAAAAAAAAAAAAAAAAABxPlE55sq81F3gdLJq2w2tLidO4mrftlGefRGnGTRzebPLo/xx06dP8HHuzDzpeK8nOErfFel5a30/JL/AIb33qTM73D2S9n9V8t1NodPyjQU1VzivMxnNqpjyaukrqiqYiXc+zDzpeK8nOErfFOzDzpeK8nOErfFcMHY+qmpfy1P0cOkq7Xc+zDzpeK8nOErfFOzDzpeK8nOErfFcMDqpqX8tT9DpKu13Psw86XivJzhK3xTsw86XivJzhK3xXDA6qal/LU/Q6Srtdz7MPOl4ryc4St8U7MPOl4ryc4St8VwwOqmpfy1P0Okq7Xc+zDzpeK8nOErfFOzDzpeK8nOErfFcMDqpqX8tT9DpKu13Psw86XivJzhK3xTsw86XivJzhK3xXDA6qal/LU/Q6Srtdz7MPOl4ryc4St8U7MPOl4ryc4St8VwwOqmpfy1P0Okq7Xc+zDzpeK8nOErfFOzDzpeK8nOErfFcMDqpqX8tT9DpKu13Psw86XivJzhK3xTsw86XivJzhK3xXDA6qal/LU/Q6Srtdz7MPOl4ryc4St8U7MPOl4ryc4St8VwwOqmpfy1P0Okq7Xc+zDzpeK8nOErfFOzDzpeK8nOErfFcMDqpqX8tT9DpKu13Psw86XivJzhK3xTsw86XivJzhK3xXDA6qal/LU/Q6Srtdz7MPOl4ryc4St8U7MPOl4ryc4St8VwwOqmpfy1P0Okq7Xc+zDzpeK8nOErfFOzDzpeK8nOErfFcMDqpqX8tT9DpKu13Psw86XivJzhK3xTsw86XivJzhK3xXDA6qal/LU/Q6Srtdz7MPOl4ryc4St8U7MPOl4ryc4St8VwwOqmpfy1P0Okq7Xc+zDzpeK8nOErfFOzDzpeK8nOErfFcMDqpqX8tT9DpKu13Psw86XivJzhK3xTsw86XivJzhK3xXDA6qal/LU/Q6Srtdz7MPOl4ryc4St8U7MPOl4ryc4St8VwwOqmpfy1P0Okq7Xc+zDzpeK8nOErfFOzDzpeK8nOErfFcMDqpqX8tT9DpKu1uvk950Mos6mTeJYxlHQsaVa0vv2anLaU5pJebq5ZtMYTTTR06Zo/xdVZ85GP+Rsc9Lf9MjQbwr2n5NouSa30+g0FOGmJyiP/ADKG1o5vTEyAPwXMAAAAAAAAAAAAAAAASW30688qT3VaS2+nXnlSe6sbJSVYCKAAAAAAAAAAAAAAJMS7lR84o+/BWkxLuVHzij78HKnbCTsVgOKgAAAAAAAAAAAAAAAAAOXcpvwI5R/bZ/m6LCDd/Kb8COUf22f5uiwg9w5tOE6T5k+mhq6feAHobCAAAAAAAAAAAAAAAAAAAAAAAAAAAAAAAAAAAAAA7NyS/C7S9HXPslbaYl5Jfhdpejrn2SttPCecbjEdynzlt6HdAHQmUAAAAAAAAAAAAAAAASX3dbLzj9E6tJfd1svOP0TrTtSVYCKAAAAAAAAAAAAAAAAAA4Fyy/BzhHpun/YrMeNh8svwc4R6bp/2KzHj3zm+4JT3qvNqabfAHd2IAAAAAAAAAAAAAAAAAAAAAAAAAAAAAAAAAAAAABpHkV9/MqPNLb352r2UORX38yo80tvfnavfPvt5x3S/tT6Ybmi3IAHTmQAAAAAAAAAAAAAAAASXHfC08mp7IK0lx3wtPJqeyC07UlWAigAAAAAAAAAAAAAAAAAMr8tb6fkl/wAN771JmdpjlrfT8kv+G996kzO+iPYjgPJ/8vXU09LvyAO1sYAAAAAAAAAAAAAAAAAAAAAAAAAAAAAAAAAAAAADXvIx/wAjY56W/wCmRoNnzkY/5Gxz0t/0yNBvnH2w45yjvf6hu6PcgAdacwAAAAAAAAAAAAAAABJbfTrzypPdVpLb6deeVJ7qxslJVgIoAAAAAAAAAAAAAAkxLuVHzij78FaTEu5UfOKPvwcqdsJOxWA4qAAAAAAAAAAAAAAAAAA5dym/AjlH9tn+bosIN38pvwI5R/bZ/m6LCD3Dm04TpPmT6aGrp94AehsIAAAAAAAAAAAAAAAAAAAAAAAAAAAAAAAAAAAAADs3JL8LtL0dc+yVtpiXkl+F2l6OufZK208J5xuMR3KfOW3od0AdCZQAAAAAAAAAAAAAAABJfd1svOP0Tq0l93Wy84/ROtO1JVgIoAAAAAAAAAAAAAAAAADgXLL8HOEem6f9isx42Hyy/BzhHpun/YrMePfOb7glPeq82ppt8Ad3YgAAAAAAAAAAAAAAAAAAAAAAAAAAAAAAAAAAAAAGkeRX38yo80tvfnavZQ5FffzKjzS29+dq98++3nHdL+1PphuaLcgAdOZAAAAAAAAAAAAAAAABJcd8LTyansgrSXHfC08mp7ILTtSVYCKAAAAAAAAAAAAAAAAAAyvy1vp+SX/De+9SZnaY5a30/JL/AIb33qTM76I9iOA8n/y9dTT0u/IA7WxgAAAAAAAAAAAAAAAAAAAAAAAAAAAAAAAAAAAAANe8jH/I2Oelv+mRoNnzkY/5Gxz0t/0yNBvnH2w45yjvf6hu6PcgAdacwAAAAAAAAAAAAAAABJbfTrzypPdVpLb6deeVJ7qxslJVgIoAAAAAAAAAAAAAAkxLuVHzij78FaTEu5UfOKPvwcqdsJOxWA4qAAAAAAAAAAAAAAAAAA5dym/AjlH9tn+bosIN38pvwI5R/bZ/m6LCD3Dm04TpPmT6aGrp94AehsIAAAAAAAAAAAAAAAAAAAAAAAAAAAAAAAAAAAAADs3JL8LtL0dc+yVtpiXkl+F2l6OufZK208J5xuMR3KfOW3od0AdCZQAAAAAAAAAAAAAAABJfd1svOP0Tq0l93Wy84/ROtO1JVgIoAAAAAAAAAAAAAAAAADgXLL8HOEem6f8AYrMeNh8svwc4R6bp/wBisx4985vuCU96rzamm3wB3diAAAAAAAAAAAAAAAAAAAAAAAAAAAAAAAAAAAAAAaR5FffzKjzS29+dq9lDkV9/MqPNLb352r3z77ecd0v7U+mG5otyAB05kAAAAAAAAAAAAAAAAElx3wtPJqeyCtJcd8LTyansgtO1JVgIoAAAAAAAAAAAAAAAAADK/LW+n5Jf8N771JmdpjlrfT8kv+G996kzO+iPYjgPJ/8AL11NPS78gDtbGAAAAAAAAAAAAAAAAAAAAAAAAAAAAAAAAAAAAAA17yMf8jY56W/6ZGg2fORj/kbHPS3/AEyNBvnH2w45yjvf6hu6PcgAdacwAAAAAAAAAAAAAAABJbfTrzypPdVpLb6deeVJ7qxslJVgIoAAAAAAAAAAAAAAkxLuVHzij78FaTEu5UfOKPvwcqdsJOxWA4qAAAAAAAAAAAAAAAAAA5dym/AjlH9tn+bosIN38pvwI5R/bZ/m6LCD3Dm04TpPmT6aGrp94AehsIAAAAAAAAAAAAAAAAAAAAAAAAAAAAAAAAAAAAADs3JL8LtL0dc+yVtpiXkl+F2l6OufZK208J5xuMR3KfOW3od0AdCZQAAAAAAAAAAAAAAABJfd1svOP0Tq0l93Wy84/ROtO1JVgIoAAAAAAAAAAAAAAAAADgXLL8HOEem6f9isx42Hyy/BzhHpun/YrMePfOb7glPeq82ppt8Ad3YgAAAAAAAAAAAAAAAAAAAAAAAAAAAAAAAAAAAAAGkeRX38yo80tvfnavZQ5FffzKjzS29+dq98++3nHdL+1PphuaLcgAdOZAAAAAAAAAAAAAAAABJcd8LTyansgrSXHfC08mp7ILTtSVYCKAAAAAAAAAAAAAAAAAAyvy1vp+SX/De+9SZnaY5a30/JL/hvfepMzvoj2I4Dyf8Ay9dTT0u/IA7WxgAAAAAAAAAAAAAAAAAAAAAAAAAAAAAAAAAAAAANe8jH/I2Oelv+mRoNnzkY/wCRsc9Lf9MjQb5x9sOOco73+obuj3IAHWnMAAAAAAAAAAAAAAAASW30688qT3VaS2+nXnlSe6sbJSVYCKAAAAAAAAAAAAAAJMS7lR84o+/BWkxLuVHzij78HKnbCTsVgOKgAAAAAAAAAAAAAAAAAOXcpvwI5R/bZ/m6LCDd/Kb8COUf22f5uiwg9w5tOE6T5k+mhq6feAHobCAAAAAAAAAAAAAAAAAAAAAAAAAAAAAAAAAAAAAA7NyS/C7S9HXPslbaYl5Jfhdpejrn2SttPCecbjEdynzlt6HdAHQmUAAAAAAAAAAAAAAAASX3dbLzj9E6tJfd1svOP0TrTtSVYCKAAAAAAAAAAAAAAAAAA4Fyy/BzhHpun/YrMeNh8svwc4R6bp/2KzHj3zm+4JT3qvNqabfAHd2IAAAAAAAAAAAAAAAAAAAAAAAAAAAAAAAAAAAAABpHkV9/MqPNLb352r2UORX38yo80tvfnavfPvt5x3S/tT6Ybmi3IAHTmQAAAAAAAAAAAAAAAASXHfC08mp7IK0lx3wtPJqeyC07UlWAigAAAAAAAAAAAAAAAAAMr8tb6fkl/wAN771JmdpjlrfT8kv+G996kzO+iPYjgPJ/8vXU09LvyAO1sYAAAAAAAAAAAAAAAAAAAAAAAAAAAAAAAAAAAAADXvIx/wAjY56W/wCmRoNnzkY/5Gxz0t/0yNBvnH2w45yjvf6hu6PcgAdacwAAAAAAAAAAAAAAABJbfTrzypPdVpLb6deeVJ7qxslJVgIoAAAAAAAAmxKjfXGH3Nvhl9JZ3dSlNJRuJ6OthSnjDtT8zTDnaPn0aVL4eW1plPf5KYnY5GXttZ41cUI07O4uJ4y06U8YwhGaMYSzxhGENMYfux7ejtA8jk/jOUOF516mQVTLC5ynsoYN+33s95RtZK+G19ZCWnLGa2pU5dFWWaaMJZpYzfuaYR0Rfpi2KZUZW5wcWyJydypucnbfAMMt7mtc2trb1qte6uIz6uWOvknlhTllp6YwllhNNGb/ABQ0duTJzCsrc2eSeJUsNzd4HSkt7W4vYz2ON3WJX2IXvMjGE1SWe0pzVp559GmaNTTCHahDRCEIUVMls4eG5ST5dZOSYBc4ljeDW1li9pe161rRp3VHnRkr0ppJKs00sNZPLGnNCEdEJf34dtyR8DJrOTlTnGmyTyas8VnwK+vrC+v8ZvbK3pT1IRta8LfmUYV5akksJ6mmaMYyzxhLDRDRp0w/LDM42WOL4hh+bGbHI0McjlBiGE3uNUbSlrI2tnSlra2SnNCalCrUlqUpY6ZIywjGeMJPmhD6+H5psdyKmyVxfI28sMSxPArK6w++pYlWqWtK/p3E8K1SeFSSSrNTmhWhzoQjLPDRNGGmEe2/KjmlymwybC8sMPv8MuMrbTGbzGbujWqVadlXhdyQp1reWpCWaeSWWSWSEk/MjpjJpjJDnaIXIzeizc5QY3c4xlTkZlDic2J3eTN9SkpX89GnSqXFtXpQq0o1JacISc+XTNLGMsssI82EdENMXrsS7lR84o+/B53ITJTFcEusdyiyiq2scYyjvZbq5pWlSepQtqdOnLTpUpJ54Sxn0Sy6Yzxll0xmj+7CEIPQYrJLUt6ck8NMs1elCMP9Yc+BG9BOxaJNlYfu0v3xNlYfu0v3xccjNWJNlYfu0v3xNlYfu0v3xMjNWJNlYfu0v3xNlYfu0v3xMjNWJNlYfu0v3xNlYfu0v3xMjNWJNlYfu0v3xNlYfu0v3xMjNWJNlYfu0v3xNlYfu0v3xMjNWJNlYfu0v3xNlYfu0v3xMjNWJNlYfu0v3xNlYfu0v3xMjNWJNlYfu0v3xNlYfu0v3xMjNWJNlYfu0v3xNlYfu0v3xMjNznlN+BHKP7bP83RYQbn5S1hZ0MyuUVWlQllmhG00R0x3uiww9v5tbf8AE6S3xJ9NDW028APQ2EAAAAAAAAAAAAAAAAAAAAAAAAAAAAAAAAAAAAAB2bkl+F2l6OufZK20xFyUaFK4ztUqdaSE0uz7mOiP2StpbKw/dpfvi8K5xbf8xF/wU+ctrQ3wqxJsrD92l++JsrD92l++LoWTLmrEmysP3aX74mysP3aX74mRmrEmysP3aX74mysP3aX74mRmrEmysP3aX74mysP3aX74mRmrEmysP3aX74mysP3aX74mRmrEmysP3aX74mysP3aX74mRmrEmysP3aX74mysP3aX74mRmrEmysP3aX74mysP3aX74mRmrEmysP3aX74mysP3aX74mRmrSX3dbLzj9E5srD92l++Ka8w2ykqWkJbeWEJ6/Nj249uHMm/8A+OVNrk3fUEmysP3aX74mysP3aX74uORmrEmysP3aX74mysP3aX74mRmrEmysP3aX74mysP3aX74mRmrEmysP3aX74mysP3aX74mRmrEmysP3aX74mysP3aX74mRmrEmysP3aX74mysP3aX74mRmrEmysP3aX74mysP3aX74mRmrEmysP3aX74mysP3aX74mRmrEmysP3aX74mysP3aX74mRmrEmysP3aX74mysP3aX74mRm4byy/BzhHpun/AGKzHjXvLEsrW2zd4TPQowkmjjVOEYw0/NqKzIT3vm+4JT3qvNqaXeAHd2MAAAAAAAAAAAAAAAAAAAAAAAAAAAAAAAAAAAAABpHkV9/MqPNLb352r2TORnbULnG8poV6cJ4S2tvGGny52qNlYfu0v3xfP3t5b/ndL+1Ppht6K+FWJNlYfu0v3xNlYfu0v3xdOyZM1Yk2Vh+7S/fE2Vh+7S/fEyM1Yk2Vh+7S/fE2Vh+7S/fEyM1Yk2Vh+7S/fE2Vh+7S/fEyM1Yk2Vh+7S/fE2Vh+7S/fEyM1Yk2Vh+7S/fE2Vh+7S/fEyM1Yk2Vh+7S/fE2Vh+7S/fEyM1Yk2Vh+7S/fE2Vh+7S/fEyM1Yk2Vh+7S/fE2Vh+7S/fEyM1aS474Wnk1PZA2Vh+7S/fFNXw2ylvbaSFvLCWaFTTDTHt6IQcotdJu+oJNlYfu0v3xNlYfu0v3xcclzViTZWH7tL98TZWH7tL98TIzViTZWH7tL98TZWH7tL98TIzViTZWH7tL98TZWH7tL98TIzViTZWH7tL98TZWH7tL98TIzViTZWH7tL98TZWH7tL98TIzViTZWH7tL98TZWH7tL98TIzViTZWH7tL98TZWH7tL98TIzViTZWH7tL98TZWH7tL98TIzViTZWH7tL98TZWH7tL98TIzZi5a30/JL/AIb33qTM7SfLPtbe2v8AJSFCnCTnUbzTo/j+9SZsfQ/sRwHk/wDl66mppd+QB2tjAAAAAAAAAAAAAAAAAAAAAAAAAAAAAAAAAAAAAAa95GP+Rsc9Lf8ATI0GzryOLO2uciMbmr0YTxhiuiEY6f8A/DI7/srD92l++L5y9r7f83yj9/8AUNzR3wwrEmysP3aX74mysP3aX74utZOeasSbKw/dpfvibKw/dpfviZGasSbKw/dpfvibKw/dpfviZGasSbKw/dpfvibKw/dpfviZGasSbKw/dpfvibKw/dpfviZGasSbKw/dpfvibKw/dpfviZGasSbKw/dpfvibKw/dpfviZGasSbKw/dpfvibKw/dpfviZGasSbKw/dpfvibKw/dpfviZGatJbfTrzypPdNlYfu0v3xfxYUaVC6u6VGSEssJpNEIeSsWtNjNcA4qAAAAAAAAAAAAAAJMS7lR84o+/BWkxLuVHzij78HKnbCTsVgOKgAAAAAAAAAAAAAAAAAOXcpvwI5R/bZ/m6LCDd/Kb8COUf22f5uiwg9w5tOE6T5k+mhq6feAHobCAAAAAAAAAAAAAAAAAAAAAAAAAAAAAAAAAAAAAA7NyS/C7S9HXPslbaYl5Jfhdpejrn2SttPCecbjEdynzlt6HdAHQmUAAAAAAAAAAAAAAAASX3dbLzj9E6tJfd1svOP0TrTtSVYCKAAAAAAAAAAAAAAAAAA4Fyy/BzhHpun/YrMeNh8svwc4R6bp/2KzHj3zm+4JT3qvNqabfAHd2IAAAAAAAAAAAAAAAAAAAAAAAAAAAAAAAAAAAAABpHkV9/MqPNLb352r2UORX38yo80tvfnavfPvt5x3S/tT6Ybmi3IAHTmQAAAAAAAAAAAAAAAASXHfC08mp7IK0lx3wtPJqeyC07UlWAigAAAAAAAAAAAAAAAAAMr8tb6fkl/wAN771JmdpjlrfT8kv+G996kzO+iPYjgPJ/8vXU09LvyAO1sYAAAAAAAAAAAAAAAAAAAAAAAAAAAAAAAAAAAAADXvIx/wAjY56W/wCmRoNnzkY/5Gxz0t/0yNBvnH2w45yjvf6hu6PcgAdacwAAAAAAAAAAAAAAABJbfTrzypPdVpLb6deeVJ7qxslJVgIoAAAAAAAAAAAAAAkxLuVHzij78FaTEu5UfOKPvwcqdsJOxWA4qAAAAAAAAAAAAAAAAAA5dym/AjlH9tn+bosIN38pvwI5R/bZ/m6LCD3Dm04TpPmT6aGrp94AehsIAAAAAAAAAAAAAAAAAAAAAAAAAAAAAAAAAAAAADs3JL8LtL0dc+yVtpiXkl+F2l6OufZK208J5xuMR3KfOW3od0AdCZQAAAAAAAAAAAAAAABJfd1svOP0Tq0l93Wy84/ROtO1JVgIoAAAAAAAAAAAAAAAAADgXLL8HOEem6f9isx42Hyy/BzhHpun/YrMePfOb7glPeq82ppt8Ad3YgAAAAAAAAAAAAAAAAAAAAAAAAAAAAAAAAAAAAAGkeRX38yo80tvfnavZQ5FffzKjzS29+dq98++3nHdL+1PphuaLcgAdOZAAAAAAAAAAAAAAAABJcd8LTyansgrSXHfC08mp7ILTtSVYCKAAAAAAAAAAAAAAAAAAyvy1vp+SX/De+9SZnaY5a30/JL/AIb33qTM76I9iOA8n/y9dTT0u/IA7WxgAAAAAAAAAAAAAAAAAAAAAAAAAAAAAAAAAAAAANe8jH/I2Oelv+mRoNnzkY/5Gxz0t/0yNBvnH2w45yjvf6hu6PcgAdacwAAAAAAAAAAAAAAABJbfTrzypPdVpLb6deeVJ7qxslJVgIoAAAAAAAAAAAAAAkxLuVHzij78FaTEu5UfOKPvwcqdsJOxWA4qAAAAAAAAAAAAAAAAAA5dym/AjlH9tn+bosIN38pvwI5R/bZ/m6LCD3Dm04TpPmT6aGrp94AehsIAAAAAAAAAAAAAAAAAAAAAAAAAAAAAAAAAAAAADs3JL8LtL0dc+yVtpiXkl+F2l6OufZK208J5xuMR3KfOW3od0AdCZQAAAAAAAAAAAAAAABJfd1svOP0Tq0l93Wy84/ROtO1JVgIoAAAAAAAAAAAAAAAAADgXLL8HOEem6f8AYrMeNh8svwc4R6bp/wBisx4985vuCU96rzamm3wB3diAAAAAAAAAAAAAAAAAAAAAAAAAAAAAAAAAAAAAAaR5FffzKjzS29+dq9lDkV9/MqPNLb352r3z77ecd0v7U+mG5otyAB05kAAAAAAAAAAAAAAAAElx3wtPJqeyCtJcd8LTyansgtO1JVgIoAAAAAAAAAAAAAAAAADK/LW+n5Jf8N771JmdpjlrfT8kv+G996kzO+iPYjgPJ/8AL11NPS78gDtbGAAAAAAAAAAAAAAAAAAAAAAAAAAAAAAAAAAAAAA17yMf8jY56W/6ZGg2fORj/kbHPS3/AEyNBvnH2w45yjvf6hu6PcgAdacwAAAAAAAAAAAAAAABJbfTrzypPdVpLb6deeVJ7qxslJVgIoAAAAAAAAAAAAAAkxLuVHzij78FaTEu5UfOKPvwcqdsJOxWA4qAAAAAAAAAAAAAAAAAA5dym/AjlH9tn+bosIN38pvwI5R/bZ/m6LCD3Dm04TpPmT6aGrp94AehsIAAAAAAAAAAAAAAAAAAAAAAAAAAAAAAAAAAAAADs3JL8LtL0dc+yVtpiXkl+F2l6OufZK208J5xuMR3KfOW3od0AdCZQAAAAAAAAAAAAAAABJfd1svOP0Tq0l93Wy84/ROtO1JVgIoAAAAAAAAAAAAAAAAADgXLL8HOEem6f9isx42Hyy/BzhHpun/YrMePfOb7glPeq82ppt8Ad3YgAAAAAAAAAAAAAAAAAAAAAAAAAAAAAAAAAAAAAGkeRX38yo80tvfnavZQ5FffzKjzS29+dq98++3nHdL+1PphuaLcgAdOZAAAAAAAAAAAAAAAABJcd8LTyansgrSXHfC08mp7ILTtSVYCKAAAAAAAAAAAAAAAAAAyvy1vp+SX/De+9SZnaY5a30/JL/hvfepMzvoj2I4Dyf8Ay9dTT0u/IA7WxgAAAAAAAAAAAAAAAAAAAAAAAAAAAAAAAAAAAAANe8jH/I2Oelv+mRoNnzkY/wCRsc9Lf9MjQb5x9sOOco73+obuj3IAHWnMAAAAAAAAAAAAAAAASW30688qT3VaS2+nXnlSe6sbJSVYCKAAAAAAAAAAAAAAJMS7lR84o+/BWkxLuVHzij78HKnbCTsVgOKgAAAAAAAAAAAAAAAAAOXcpvwI5R/bZ/m6LCDd/Kb8COUf22f5uiwg9w5tOE6T5k+mhq6feAHobCAAAAAAAAAAAAAAAAAAAAAAAAAAAAAAAAAAAAAA7NyS/C7S9HXPslbaYl5Jfhdpejrn2SttPCecbjEdynzlt6HdAHQmUAAAAAAAAAAAAAAAASX3dbLzj9E6tJfd1svOP0TrTtSVYCKAAAAAAAAAAAAAAAAAA4Fyy/BzhHpun/YrMeNh8svwc4R6bp/2KzHj3zm+4JT3qvNqabfAHd2IAAAAAAAAAAAAAAAAAAAAAAAAAAAAAAAAAAAAABpHkV9/MqPNLb352r2UORX38yo80tvfnavfPvt5x3S/tT6Ybmi3IAHTmQAAAAAAAAAAAAAAAASXHfC08mp7IK0lx3wtPJqeyC07UlWAigAAAAAAAAAAAAAAAAAMr8tb6fkl/wAN771JmdpjlrfT8kv+G996kzO+iPYjgPJ/8vXU09LvyAO1sYAAAAAAAAAAAAAAAAAAAAAAAAAAAAAAAAAAAAADXvIx/wAjY56W/wCmRoNnzkY/5Gxz0t/0yNBvnH2w45yjvf6hu6PcgAdacwAAAAAAAAAAAAAAABJbfTrzypPdVpLb6deeVJ7qxslJVgIoAAAAAAAAAAAAAAkxLuVHzij78FaTEu5UfOKPvwcqdsJOxWA4qAAAAAAAAAAAAAAAAAA5dym/AjlH9tn+bosIN38pvwI5R/bZ/m6LCD3Dm04TpPmT6aGrp94AehsIAAAAAAAAAAAAAAAAAAAAAAAAAAAAAAAAAAAAADs3JL8LtL0dc+yVtpiXkl+F2l6OufZK208J5xuMR3KfOW3od0AdCZQAAAAAAAAAAAAAAABJfd1svOP0Tq0l93Wy84/ROtO1JVgIoAAAAAAAAAAAAAAAAADgXLL8HOEem6f9isx42Hyy/BzhHpun/YrMePfOb7glPeq82ppt8Ad3YgAAAAAAAAAAAAAAAAAAAAAAAAAAAAAAAAAAAAAGkeRX38yo80tvfnavZQ5FffzKjzS29+dq98++3nHdL+1PphuaLcgAdOZAAAAAAAAAAAAAAAABJcd8LTyansgrSXHfC08mp7ILTtSVYCKAAAAAAAAAAAAAAAAAAyvy1vp+SX/De+9SZnaY5a30/JL/AIb33qTM76I9iOA8n/y9dTT0u/IA7WxgAAAAAAAAAAAAAAAAAAAAAAAAAAAAAAAAAAAAANe8jH/I2Oelv+mRoNnzkY/5Gxz0t/0yNBvnH2w45yjvf6hu6PcgAdacwAAAAAAAAAAAAAAABJbfTrzypPdVpLb6deeVJ7qxslJVgIoAAAAAAAAAAAAAAkxLuVHzij78FaTEu5UfOKPvwcqdsJOxWA4qAAAAAAAAAAAAAAAAAA5dym/AjlH9tn+bosIN38pvwI5R/bZ/m6LCD3Dm04TpPmT6aGrp94AehsIAAAAAAAAAAAAAAAAAAAAAAAAAAAAAAAAAAAAADs3JL8LtL0dc+yVtpiXkl+F2l6OufZK208J5xuMR3KfOW3od0AdCZQAAAAAAAAAAAAAAABJfd1svOP0Tq0l93Wy84/ROtO1JVgIoAAAAAAAAAAAAAAAAADgXLL8HOEem6f8AYrMeNh8svwc4R6bp/wBisx4985vuCU96rzamm3wB3diAAAAAAAAAAAAAAAAAAAAAAAAAAAAAAAAAAAAAAaR5FffzKjzS29+dq9lDkV9/MqPNLb352r3z77ecd0v7U+mG5otyAB05kAAAAAAAAAAAAAAAAElx3wtPJqeyCtJcd8LTyansgtO1JVgIoAAAAAAAAAAAAAAAAADK/LW+n5Jf8N771JmdpjlrfT8kv+G996kzO+iPYjgPJ/8AL11NPS78gDtbGAAAAAAAAAAAAAAAAAAAAAAAAAAAAAAAAAAAAAA17yMf8jY56W/6ZGg2fORj/kbHPS3/AEyNBvnH2w45yjvf6hu6PcgAdacwAAAAAAAAAAAAAAABJbfTrzypPdVpLb6deeVJ7qxslJVgIoAAAAAAAAAAAAD4WVeV1hknRs9fZ3l/e4lcwtLGwspZJq91VjCM0YS8+aWSWEsss000080ssISx0x+bSH3UmJdyo+cUffg+ZkllhYZX215UtrK9sLvDrqeyvrG9kllr21aWEI82bmTTSTQjLNLNCaSaaWMJoaIvp4l3Kj5xR9+DlTvQk7FYDioAAAAAAAAAAAAAAAAADl3Kb8COUf22f5uiwg3fym/AjlH9tn+bosIPcObThOk+ZPpoaun3gB6GwgAAAAAAAAAAAAAAAAAAAAAAAAAAAAAAAAAAAAAOzckvwu0vR1z7JW2mJeSX4XaXo659krbTwnnG4xHcp85beh3QB0JlAAAAAAAAAAAAAAAAEl93Wy84/ROrSX3dbLzj9E607UlWAigAAAAAAAAAAAAAAAAAOBcsvwc4R6bp/wBisx42Hyy/BzhHpun/AGKzHj3zm+4JT3qvNqabfAHd2IAAAAAAAAAAAAAAAAAAAAAAAAAAAAAAAAAAAAABpHkV9/MqPNLb352r2UORX38yo80tvfnavfPvt5x3S/tT6Ybmi3IAHTmQAAAAAAAAAAAAAAAASXHfC08mp7IK0lx3wtPJqeyC07UlWAigAAAAAAAAAAAAAAAAAMr8tb6fkl/w3vvUmZ2mOWt9PyS/4b33qTM76I9iOA8n/wAvXU09LvyAO1sYAAAAAAAAAAAAAAAAAAAAAAAAAAAAAAAAAAAAADXvIx/yNjnpb/pkaDZ85GP+Rsc9Lf8ATI0G+cfbDjnKO9/qG7o9yAB1pzAAAAAAAAAAAAAAAAElt9OvPKk91Wktvp155UnurGyUlWAigAAAAAAAAAAADmOdG4o4Bl5kDltjFWW3wPDLi+tb67qx0UbSa4oQkpVKk3zSSxmhzefHRCEZoaYw0unCxkObZq408Yyry7y2w2eFXB8bxC1pYfcyR00rqW3t5adSrTjo0TSRn0ywnhGMJuZ2o6IPuZzMqL7JLALTEsNwWXFbm4xawsaVtNdQt4TT17iSnL+/GWaEP3ppf4PWvmY/k9huUltbWmJy1JqdpfWuI0+ZPzY663qy1acY/wCsOfJLph/GCxOd0tk8n8rs731PWf4mpfCPldne+p6z/E1L4T34XjsLPAfK7O99T1n+JqXwj5XZ3vqes/xNS+E9+F47CzwHyuzvfU9Z/ial8I+V2d76nrP8TUvhPfheOws8B8rs731PWf4mpfCPldne+p6z/E1L4T34XjsLPAfK7O99T1n+JqXwj5XZ3vqes/xNS+E9+F47CzwHyuzvfU9Z/ial8I+V2d76nrP8TUvhPfheOws8B8rs731PWf4mpfCPldne+p6z/E1L4T34XjsLPAfK7O99T1n+JqXwj5XZ3vqes/xNS+E9+F47CzwHyuzvfU9Z/ial8I+V2d76nrP8TUvhPfheOws8B8rs731PWf4mpfCPldne+p6z/E1L4T34XjsLOL5zrbO9nGyIxHI3/wBMbPD9oan/ANz8oKVXmautJU/wauXTp5mj54fPpcH7FPO/4ps+NpdZuAfu6r9ptZam0M6DkVcU0zN7Wic7RH/sT/5EONWjiqbyw/2Ked/xTZ8bS6x2Ked/xTZ8bS6zcA/S6+a9+LHhp+zj0NLD/Yp53/FNnxtLrHYp53/FNnxtLrNwB18178WPDT9joaWH+xTzv+KbPjaXWOxTzv8Aimz42l1m4A6+a9+LHhp+x0NLD/Yp53/FNnxtLrHYp53/ABTZ8bS6zcAdfNe/Fjw0/Y6Glh/sU87/AIps+NpdY7FPO/4ps+NpdZuAOvmvfix4afsdDSw/2Ked/wAU2fG0usdinnf8U2fG0us3AHXzXvxY8NP2OhpYf7FPO/4ps+NpdY7FPO/4ps+NpdZuAOvmvfix4afsdDSw/wBinnf8U2fG0usdinnf8U2fG0us3A+bj2UuTmS1pJf5T5QYbhFtUnhSkrX93Tt6c08YRjCWE08YQjHRCMdH+0Tr5r74seGn7HQ0MY9innf8U2fG0usdinnf8U2fG0us2xh+I4fi1lRxPCr63vbO5khUo3FvVlqU6skfmmlmljGE0P8AeCg6+a9+LHhp+x0NLD/Yp53/ABTZ8bS6x2Ked/xTZ8bS6zcAdfNe/Fjw0/Y6Glh/sU87/imz42l1jsU87/imz42l1m4A6+a9+LHhp+x0NLD/AGKed/xTZ8bS6x2Ked/xTZ8bS6zcAdfNe/Fjw0/Y6Glh/sU87/imz42l1jsU87/imz42l1m4A6+a9+LHhp+x0NLD/Yp53/FNnxtLrHYp53/FNnxtLrNwB18178WPDT9joaWH+xTzv+KbPjaXWOxTzv8Aimz42l1m4A6+a9+LHhp+x0NLD/Yp53/FNnxtLrHYp53/ABTZ8bS6zcAdfNe/Fjw0/Y6Glh/sU87/AIps+NpdY7FPO/4ps+NpdZuAOvmvfix4afsdDSw/2Ked/wAU2fG0usdinnf8U2fG0us3AHXzXvxY8NP2OhpYf7FPO/4ps+NpdY7FPO/4ps+NpdZuAOvmvfix4afsdDSw/wBinnf8U2fG0usdinnf8U2fG0us3AHXzXvxY8NP2OhpZSzS5mc7+a3K+TKr5I2eJ823q2+o2rSo/wCPR2+dom+bR82h275XZ3vqes/xNS+E9+PwNZ615VrfTf8A6OWTiqta9rZR+1nOmmKYtDwHyuzvfU9Z/ial8I+V2d76nrP8TUvhPfj8+8di2eA+V2d76nrP8TUvhHyuzvfU9Z/ial8J78Lx2FngPldne+p6z/E1L4R8rs731PWf4mpfCe/C8dhZ4D5XZ3vqes/xNS+EfK7O99T1n+JqXwnvwvHYWeA+V2d76nrP8TUvhHyuzvfU9Z/ial8J78Lx2FngPldne+p6z/E1L4R8rs731PWf4mpfCe/C8dhZ4D5XZ3vqes/xNS+EfK7O99T1n+JqXwnvwvHYWeA+V2d76nrP8TUvhHyuzvfU9Z/ial8J78Lx2FngPldne+p6z/E1L4R8rs731PWf4mpfCe/C8dhZ4D5XZ3vqes/xNS+E+NlDnIzn4TeYFb3uaK2lnxTE4WVtCGUlOPOq6itU0R/8PahzaU/b/wBv93WHzMYyew3HbnCbu/lqRqYLfQxG15s/NhCtqqlLTH/WHMrT9r/XR/oRVEf+Fnk/ldne+p6z/E1L4R8rs731PWf4mpfCe/C8dhZ4D5XZ3vqes/xNS+EfK7O99T1n+JqXwnvwvHYWeA+V2d76nrP8TUvhHyuzvfU9Z/ial8J78Lx2FngPldne+p6z/E1L4R8rs731PWf4mpfCe/C8dhZ4D5XZ3vqes/xNS+EfK7O99T1n+JqXwnvwvHYWeA+V2d76nrP8TUvhHyuzvfU9Z/ial8J78Lx2FngPldne+p6z/E1L4R8rs731PWf4mpfCe/C8dhZ4D5XZ3vqes/xNS+EfK7O99T1n+JqXwnvwvHYWeA+V2d76nrP8TUvhHyuzvfU9Z/ial8J78Lx2FngPldne+p6z/E1L4R8rs731PWf4mpfCe/C8dhZwHPNkxnfzuZOWeT8M3dnhX7Ley3mu27Sr87RTnk5vN5kuj/Hp06f4fM472Ked/wAU2fG0us3AOwau9qtaap0Ecm5JpIpoi82wxO394mXCdHTVN5Yf7FPO/wCKbPjaXWOxTzv+KbPjaXWbgG/18178WPDT9k6Glh/sU87/AIps+NpdY7FPO/4ps+NpdZuAOvmvfix4afsdDSw/2Ked/wAU2fG0usdinnf8U2fG0us3AHXzXvxY8NP2OhpYf7FPO/4ps+NpdY7FPO/4ps+NpdZuAOvmvfix4afsdDSw/wBinnf8U2fG0usdinnf8U2fG0us3AHXzXvxY8NP2OhpYf7FPO/4ps+NpdY7FPO/4ps+NpdZuAOvmvfix4afsdDSw/2Ked/xTZ8bS6x2Ked/xTZ8bS6zcAdfNe/Fjw0/Y6Glh/sU87/imz42l1jsU87/AIps+NpdZuB8rH8rMlslKVK4ypylwrBqVeaMlKfELynby1JoQ0xhLGeMNMdH8IHXzX3xY8NP2OhoY07FPO/4ps+NpdY7FPO/4ps+NpdZtu1u7W/taN7Y3NK4t7iSWrSrUp4TyVJJoaYTSzQ7UYRh24Rg/U6+a9+LHhp+x0NLD/Yp53/FNnxtLrHYp53/ABTZ8bS6zcAdfNe/Fjw0/Y6Glh/sU87/AIps+NpdY7FPO/4ps+NpdZuAOvmvfix4afsdDSw/2Ked/wAU2fG0usdinnf8U2fG0us3AHXzXvxY8NP2OhpYf7FPO/4ps+NpdY7FPO/4ps+NpdZuAOvmvfix4afsdDSw/wBinnf8U2fG0usdinnf8U2fG0us3AHXzXvxY8NP2OhpYf7FPO/4ps+NpdY7FPO/4ps+NpdZuAOvmvfix4afsdDSw/2Ked/xTZ8bS6x2Ked/xTZ8bS6zcAdfNe/Fjw0/Y6Glh/sU87/imz42l1jsVM7/AIps+NpdZuAOvmvfix4afsdDSw/2KmeDxRZ8bS6x2KmeDxRZ8bS6zcAdfNe/Fjw0/Y6Glh/sVM8Hiiz42l1jsVM8Hiiz42l1m4A6+a9+LHhp+x0NLD/YqZ4PFFnxtLrHYqZ4PFFnxtLrNwB18178WPDT9joaWaMyubfO/mfvsUvY5DWeLbSpU6XN2zSoavmRjHTp5s2nTp/2dX+V2d76nbT8TUvhOgDrmsNY8o1pyieVcqnFXNrza2yLRlFo2OcU4YtDn/yuzvfU7afial8I+V2d76nbT8TUvhOgDTvHYtnP/ldne+p20/E1L4R8rs731O2n4mpfCdAC8dhZz/5XZ3vqdtPxNS+EfK7O99Ttp+JqXwnQAvHYWc/+V2d76nbT8TUvhHyuzvfU7afial8J0ALx2FnP/ldne+p20/E1L4R8rs731O2n4mpfCdAC8dhZz/5XZ3vqdtPxNS+EfK7O99Ttp+JqXwnQAvHYWc/+V2d76nbT8TUvhHyuzvfU7afial8J0ALx2FnP/ldne+p20/E1L4R8rs731O2n4mpfCdAC8dhZz/5XZ3vqdtPxNS+EfK7O99Ttp+JqXwnQAvHYWc/+V2d76nbT8TUvhPjYlnIzn2WUuC4LXzQ20LrEqd1PbywykpxhNClLJGfTHVdrtTQdZfMvsnsNxDHMMyhuZakbzCJLiS2jCfRLCFaEsJ9MP49qSGj/AEIqiP8Aws8l8rs731O2n4mpfCPldne+p20/E1L4ToAXjsLOf/K7O99Ttp+JqXwj5XZ3vqdtPxNS+E6AF47Czn/yuzvfU7afial8I+V2d76nbT8TUvhOgBeOws5/8rs731O2n4mpfCPldne+p20/E1L4ToAXjsLOf/K7O99Ttp+JqXwj5XZ3vqdtPxNS+E6AF47Czn/yuzvfU7afial8I+V2d76nbT8TUvhOgBeOws5/8rs731O2n4mpfCPldne+p20/E1L4ToAXjsLOf/K7O99Ttp+JqXwj5XZ3vqdtPxNS+E6AF47Czn/yuzvfU7afial8I+V2d76nbT8TUvhOgBeOws5/8rs731O2n4mpfCPldne+p20/E1L4ToAXjsLM157M3ed/PDcYRXhkJZ4RsuStJo2zSr6zWRkj/wDWXRo5n+/zuZ9ipng8UWfG0us3AOx8h9rtbat5PTyXk2kiKKb2jDTO2b7ZiZ2y4To6apvLD/YqZ4PFFnxtLrHYqZ4PFFnxtLrNwDc6+a9+LHhp+ydDQw/2KmeDxRZ8bS6x2KmeDxRZ8bS6zcAdfNe/Fjw0/Y6Ghh/sVM8Hiiz42l1jsVM8Hiiz42l1m4A6+a9+LHhp+x0NDD/YqZ4PFFnxtLrHYqZ4PFFnxtLrNwB18178WPDT9joaGH+xUzweKLPjaXWOxUzweKLPjaXWbgDr5r34seGn7HQ0MP8AYqZ4PFFnxtLrHYqZ4PFFnxtLrNwB18178WPDT9joaGH+xUzweKLPjaXWOxUzweKLPjaXWbgDr5r34seGn7HQ0MP9ipng8UWfG0usdipng8UWfG0us25c3NvZ29W7u69OhQoSTVKtWpNCWSSSWGmM00Y9qEIQhGMYxS1scwS2wjb9xjFjSwvVS1/22e4klt9XNo5s+sjHm82OmGiOnR24HXzX3xY8NP2OhoYt7FTPB4os+NpdY7FTPB4os+NpdZt+E0JoQmljCMIw0wjD+L/Tr5r34seGn7HQ0MP9ipng8UWfG0usdipng8UWfG0us3AHXzXvxY8NP2OhoYf7FTPB4os+NpdY7FTPB4os+NpdZuB8Gpl/kJSxyGTFXLXAZMYjVhQhh82JUYXOsj80mq53P50dMO1o09s6+a++LHhp+x0NDHvYqZ4PFFnxtLrHYqZ4PFFnxtLrNj5RZX4BkrNZUsYuq8K+I1Y0bS3trStdV680svOm5tKjLNPGEsIaZptGiENGmMNL7EI6YaTr5r74seGn7HQ0MQdipng8UWfG0usdipng8UWfG0us3AHXzXvxY8NP2OhoYf7FTPB4os+NpdY7FTPB4os+NpdZuAOvmvfix4afsdDQw/2KmeDxRZ8bS6x2KmeDxRZ8bS6zcAdfNe/Fjw0/Y6Ghh/sVM8Hiiz42l1jsVM8Hiiz42l1m4A6+a9+LHhp+x0NLD/YqZ4PFFnxtLrHYqZ4PFFnxtLrNwB18178WPDT9joaWH+xUzweKLPjaXWOxUzweKLPjaXWbgDr5r34seGn7HQ0sP9ipng8UWfG0usdipng8UWfG0us3AHXzXvxY8NP2OhpYf7FTPB4os+NpdY7FTPB4os+NpdZuAOvmvfix4afsdDSz9mYyUzv5osDvsFjm8s8W/bbv9q1u3KVDmfuSy83RzZtP+HTp0/xdB+V2d76nbT8TUvhOgDrPLeW6bWGnq5TyjOurbOzyyc4ptFoc/wDldne+p20/E1L4R8rs731O2n4mpfCdAGteOxbOf/K7O99Ttp+JqXwj5XZ3vqdtPxNS+E6AF47Czn/yuzvfU7afial8I+V2d76nbT8TUvhOgBeOws5/8rs731O2n4mpfCPldne+p20/E1L4ToAXjsLOf/K7O99Ttp+JqXwj5XZ3vqdtPxNS+E6AF47Czn/yuzvfU7afial8I+V2d76nbT8TUvhOgBeOws5/8rs731O2n4mpfCPldne+p20/E1L4ToAXjsLOf/K7O99Ttp+JqXwj5XZ3vqdtPxNS+E6AF47Czn/yuzvfU7afial8I+V2d76nbT8TUvhOgBeOws5/8rs731O2n4mpfCU5v8sMdykx3KXCsoclZMDu8Hq2sk0kmIS3UKmso8+H70sksIaIc3/X5/8AZ7d8zD8nsNwzGMWxy1lqQusZnoz3UZp9MsY0qcKcmiH8P3YQLxYs+mA4qAAAAAAAAAAAAAAAAAAAAAAAAAAAAAAAAAAAAAAAAAAAAAAAAAAAAOa5FSW2K52susQxeFOti2D1bSxsIVJdM1rYT28tT/x6fmhUqRqRmjD54yQhH5oaOlPP5Q5BZL5T31DFcTsriniFvTjRp31hfV7G6hSj24041reeSpGTT2+ZGaMunt6NKwPO5WXuJ0Ms8Bzf5L39PJ2ljkl9il9f2ttRjcTxpRpxjLShUkmp6yeapzppppJo82Ef4x0w8blZnAy9yYyby/wa3ygjdYjkrc4ZCwxmtZ0dZUp3U8kYyVqcsstKaeSE0ZdMssumWMsdEI9uPTbrNtkbeYXaYTWwutCSxrTXNvc0724p3lOtN/jqwupZ4V+fNpjzpufpm0x50Ykc2uRU+Tl1knVwearh19Xhc3cKt1WnrXNaE8s8KlWvNPGrUm0yS/vTTxjolhD5oaFiYR4u9xjOVk5lpiOR2G5Qxymu77Ja4xbDpMQtrehCjfUqsJISSxpSSQ1U3Ph2qkYxhzYaZ+3GL4sc5OO4dkVf87K3HoZSYfe4TTxC0x7Cba2uLOWteS0qnM1dKWjUo1JYT82aXn6Idvn6YwhDrWKZGZNY1ik2NYnhuuvZ8PqYXGrrqkv/ALapNCaaSEJZoQhHnSwjCaEOdDR2owfOp5rMhoYbiuFXOEVr6jjdKWhf1MQv7i8r1qcv+GSNetUmqwlljpjLCE0ISxjGMNEe2Xgeby3yzylwfLrF8Gw7EtTZ2uQ15jFKnqac3NvJKsZZKmmMsYx0Qh/hjHm/7POYdi2dGtNm6lnzlV6kMuLKebEJp8MtIfskZbeWvCe1hCn+7PGEJpY62NWX97TzfmhDodjmmyEw+6vL+nhd3Xu7/D6mFXNxeYpd3VaraT/4qUZ6tWabR/p29MP4Rg+rRyMyat9hRo4bzfkzTjSwv/zVI/s8saWqjD/F+/8Audr97T/r8/bLwORV85uXeH4ZXyWpXl5i2Ky5Z1smpMSpW9nTu5raFHXwmlkqRp22v5v7kIzQhJ2tPMmj+7H9MosrM8eS2bvK/E7+GIWFSyuLHYWIYvSw6e7nlq1ZJKslanaTTUIwljGMIRhLLGMJv9YaXTbvNpkRf2eJWN3gcs9LFsQhitzHX1YT/tkISwhXpzwm51KeEJZdEacZdH8NGmJPm2yPr4Bd5NXmH3V5Y39WnWuo3eI3NxXrTSTSzSc6vUqRqxhLGSXRDn6IQho+btLeC0vr4Hh+IYZYS22J49d4vcc6M81zc06NObt//GEtKSSWEsP4aYRjo+eMfnfQBwUAAAAAAAAAAAAAAAAAAAAAAAAAAAAAAAAAAAAAAAAAAAAAAAAAAAAAAAAAAAAAAAAAAAAAAAAc1zYS22KZZZe47ikKdbHbTG58Llmnh/5LbD5KdOahTk0/4ZJtM1SOjRCaaMYx0xh2ulPOY7m9yUyhxSXHL2zu7fEoUv2ea9w3EbnD7ipS0wjCnUqW1SSapLCMNMJZoxhCOnRo0xWB53HLrFq2cDD82uTGKwyYsY4XcY5dXNhbW8bitNGvzNXThWpz0pYc+eM880ZJpo6YaIw0xjHxuM5f5w7Wyq5NWmUUsuIYflzY5O7YmsqUZrq0r04VI8+nzdXrZYTwhGMkJYRjLCMIS6YwdQvs22Rt/ZYfZVMLrUNlRnms7i0vbi1uqUZ9OsjC4pTy1o8/TGM+mePPj25tMe2/uTN1kbTwywwiXBofs2G4hJitCEa9WM8byWMYwr1KkZufVnjGMYxjPGaM0fn0reEeOrxy6uc6NPIC2zkYjbYbbZOSYhXuYWdjNe168bmeSE0IxoaqWGiEIR/8ejRCGiEIxjM+HgOcLLrKGfBMhqmUFO0vrnG8Wwu6x+ha0oVLihYaI8+jTnlmowq1OdCE0YyzSw5tTRL82j0uOZtqmUueGOUmK2V5LhNPJyWypXtniVSzrS3P7TGaMkJ6FSStCEZI9v8A+MfmjpjB6etm3yKrZPWGS0MDkoYfhc8tSxhbVqlCtbVJY6dZTrU5oVZJ46Y6Z4TQmm502mMdMdK8Dl2W2X2cDI7Ccusn7TKSa+vsn6eFXWHYxc2dDWwluq/MmpVpJJJaU0Yc2OiMsksebND+MOc9JlVi2PYRd4fkTh2WWV+K4/VoVcQqy4Th2F/tEKOnmwnqT3MkltToSzQmlhL3WaMYfvR0R0+pjmxyJmwC9yarYRUr2WJVpLi9jXvK9W4uakk0s0s1S4nnjVnjCMksIc6eOiEsIfN2n75Q5AZLZU4jQxfGLK5jeW9Ca1hWtr+4tZqlCaaE01KpqZ5dbTjGGnmT86X5+124l4LOI2+LZR5x7jM1lLf5UYjht/e3GJW9aNnQtIQlq0aNaWatLCpSqQhNPCTRNDTNJCEf3YQj23277LTPBlHf5SXWROGY5UqYFi1TDLC1t5cJ2fcaiaXn/tc1xVluoTT6Zu3S5kJZYyaITR0xj0eGajIOngOF5NW2DVbSwwS4musOhaX9xb1bWpNz+dGStTqQqQhHWTwjDnaNEdGjRofpd5sci73GK+OVcMuKdzeTSTXklDELmjQvJpO1LG4oU6kKVeOjtRjUlm0w0Qjph2lxQWenoTVZ6NOetT1dSaWEZ5NOnmzaO3DT/F/YOCgAAAAAAAAAAAAAAAAAAAAAAAAAAAAAAAAAAAAAAAAAAAAAAAAAAAAAAAAAAAAAAAAAAAAAAAPPZxfB9lP6Gvf7E7iWVV9nCm5MUKF1kxk9Twr5O2csbmnj1ee41XNp6JtTGzhLzo9rTLrNEP8A7RaFxHD7TFsPusKxCjrbW8oz29enzoy8+nPLGWaGmEYRhphGPbhHS+beZF5M4hkl8hbzDdZgf7LJZfsuuqQ/8MkIQll58Juf2ubDt87T2vncomyS8fTxDKjK/LnGMlMOytusnLDJywsptNhb21S4u61xJGfnzRuKVSWFOWEnNhCWWEYzRm0zdqEHlbDL/OBlTcZC4LJlHsitieJY3hmJ3lnZUZv2qWy0yy1qUtaWeWnGbmaf/lLCMY9qMIQg6jjub3JXKK9pYnf2l5QvaNvG1hdYfiVzY1p6GnTqp6lvUkmnkhGGmEs0YwhHTGHzxfvSyGyTt62B17XBKNvNk3LVlwuWjGanJbQqScyfRJLGEs2mX/7Qj/r8/bLwOO3+VedDC8kcs8qK+cCrVmyGxieyt6MMNtYS4jQkqU5o/tcdXp58ZKsJIRo6qEObp0RjF9LKDLTOflHlNlTheRNnj9L5Pam3spMNp4TNRrV56EtXTd/ttSFXmRjNCWEKMJf3YTR500e1L0u7zf5I32E41gd1hHPscorie6xKl+0VYa+rNzedNphNpl/wS9qWMIdr7X44tm0yNxrFJ8Zu8PuqN5WoyW9xUssRubT9qpSdqWSvCjUkhXlhDTDRUhN2oxh80dC3gsiy1xPKyhmexjF5LSaxyikwGrXmo28YVI0LrUxjNCSMIx082bTojCMfmh24pcOyayBjmXpYNNaWPyZq4LCvVmjLLCSaSNKE81eMf/vp/f5/z87t6dPbe8p0qVKlLQpU5ZKcksJJZJYQhLCWENEIQh/CDx3/AKO5vOdNJDBK8tlPW182Fy4jdQwyafTzu3Ywqfs0Yc6HOjDV6IzdvRp7bjEjk+C2mU+OY9mSxDFsq8ZtL26wW9mn5slvNNDm28kefGNWjNNGapLGWE/O0/8A682OmaOjHxcZyOybygvbPEMXw2Fe4sKFzbW80Ks8mrp15NXVl0SzQhHnS9rtw0w/hofFqZm829Wxnw6fJzTb1MIp4DNJ+2V+3YyT8+Wlp5+ntTdvnf4v91mYk2PaD+KNKnb0ZKFKXmyU5YSSw06dEIQ0Qf24qAAAAAAAAAAAAAAAAAAAAAAAAAAAAAAAAAAAAAAAAAAAAAAAAAAAAAAAAAAAAAAAAAAAAAAAAAAAAAAAAAAAAAAAAAAAAAAAAAAAAAAAAAAAAAAAAAAAAAAAAAAAAAAAAAAAAAAAAAAAAAAAAAAAAAAAAAAAAAAAAAAAAAAAAAAAAAAA8TnfyoxnJDIurjODzzW/NuaFK8vpbWNzHD7SeeEK11ClD/HGnLpm7cIwh88YRhCMIozHth4rBsoMLwDJW9yyxHObNlNk9LThWp4hPStqk0miMZZpZZrSnJJUhGbmwhLCTnQm0w0x0whL/NtnZwSld3djlVg2LZLVrXDZ8X5uLSUdFW0kjoqVJI0KlWGmSPN0yTRhP+9D91bD248DY53rO4xPAMMxHIrKfCflPUjJhle9oW+rqwhSmqRmm1daeal+7L/hnlln/e/w9qbm/Omz/wCTdOx23cZLZUUsGhiVTCJ8SjZ0p6Ut3LUmpwkhTkqxrTwmnlhCWaSnNLpmlhGMI6YQWlLunjxFrnawGWnjsco8KxbJytk7Qo3V5QxKlSmnjRq6dXPT/Z6lWWpCaaEZYQljzudDRo0vz/8AV3C7WbELfKDJjH8DvLHCauNyWt9Tt41Lq1p90mpRpVp5OdLHRCMk80s0OdL2tHbgtK3e7HgcIzwYbi15hNpHJHKOyhlBZ1bvB6t5Rt6cl/GSnCpGlJDXRmp1Iyx0whVhJCOiMYR0aIxZn84OP5wsDusSx3Jevhc9vfXVtJV00dTVlp156cJYQlrVJ+fLCWEJ4xhCWM2nmxjAtKXe+ARQAAAAAAAAAAAAAAAAAAAAAAAAAAAAAAAAAAAAAAAAAAAAAAAAAAAAAAAAAAAAAAAAAAAAAAAAAAAAAAAAAAAAAAAAAAAAAAAAAAAAAAAAAAAAAAAAAAAAAAAAAAAAAAAAAAAAAAAAAAAAAAAAAAAAAAAAAAAAAAAAAAAAAAAAAAAAAAAAAAAAAAAAAAAAAAAAAAAAAAAAAAAAAAAAAAAAAAAAAAAAAAAAAAAAAAAAAAAAAAAAAAAAAAAAAAAAAAAAAB87HZsoJLCNTJmnh9W9knlmhRv556dKrJp/el1kkJo046Pmm5k+jR/hjp0w+iA41XzH32PYdlpJf0cEycmyrpW0suG4Vzrqzp3FCeNT9pq8+nRhUnqTRhCeGrl/dl7cZox0w/X/ANJrKtkrj1ljuRmb/IqF5hFW0q4lgVKWaeGmEIzVZ6k1Chq6cObpjTjztP8A95eb2+wP8mlhNCMs0IRhGGiMI/xcsUpZxHGLrLq6y+zX4TlT8npK1C8r3MaWEXVS5jcySWdSWa5jrKdONGnCM0IQlhrNMakP3+1DT9i1zT5RUM3dPJGe9w6N5JlPtqM8KlTVajaP7TzdPM08/mdrRo0c7+Ojtve4DkVkbkrVr3GS+SWDYPVuYQlrz2FhSt5qsIR0whNGSWHO0RjH5/8AV9omrsLOV5c5nsQy2xzKu5rYjZW9nj2B2OH28ZpI1pqdxb3E9bnVKcYQlmpxjGWGjnduHOhog/OyzV3c2T2O2MubzN5kziOIYNcYbSuMEpxjNVq1ZObGaep+z0pqVPT/APCEKkY6YR0/u6JusCYpLOeRzeY1G5zaVv2qy5uRtKaS/wD359NSMbPUf+L93t/vdv8Ae5va/wB+0tzX5KZRZE2WJ4BikmHVbCOJXd7Y3VvczzVqklevPV5tWlNTllpxl50IaZZ59P8As9sFywAi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/2Q=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 fulfillment time by mode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Fastest Fulfillment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'Same Day'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mode, with a mean and median of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 days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Slowest Fulfillment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'Standard Class'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averaging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days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max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 days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Consistency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'Same Day' and 'First Class' have lower standard deviations (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0.21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0.77 days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), indicating consistent fulfillment.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Fulfillment Range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Increases from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0-1 day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('Same Day') to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3-7 days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('Standard Class').</a:t>
            </a:r>
            <a:endParaRPr lang="en-US" sz="3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14016" y="7232904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</a:t>
            </a:r>
            <a:endParaRPr lang="en-US" sz="2400" dirty="0"/>
          </a:p>
        </p:txBody>
      </p:sp>
      <p:pic>
        <p:nvPicPr>
          <p:cNvPr id="3" name="Image 0" descr="/pptIcons/ProfileOutlined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7854696"/>
            <a:ext cx="438912" cy="4389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14016" y="7854696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9509638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About the dataset</a:t>
            </a:r>
            <a:endParaRPr lang="en-US" sz="9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About the dataset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report analyzes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9994 sales orders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within the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United States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highlighting key metrics: average sales of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$229.86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average quantity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3.79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average discount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16%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average profit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$28.66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Orders vary widely in profitability, from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-$6599.98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$8399.98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Key segments include "Consumer" and "Corporate", with product categories like "Furniture" and "Office Supplies".</a:t>
            </a:r>
            <a:endParaRPr lang="en-US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9509638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Relevant inquiries</a:t>
            </a:r>
            <a:endParaRPr lang="en-US" sz="9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Monthly sales trend 2014-2017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Upward Trend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Sales increased from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2014 to 2017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peaking in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2017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Seasonal patterns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show higher sales in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September to December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lower in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January to March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Volatile Growth Rates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YoY growth fluctuates, with highs like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164.42%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February 2015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lows like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-30.46%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March 2015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Planning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Focus on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sustaining growth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high-performing months and improving low-performing months for stable growth.</a:t>
            </a:r>
            <a:endParaRPr 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QEAAwEBAQEAAAAAAAAAAAQGAgMFBwEICf/EAF4QAAEDAgICCQ0NBwIEBgEBCQABAgMEBQYRBxITFBUhMVRyk7EyNDVBUVVhc3SRkrLSFiIjJFJTV3GBlqHR0yUzQmKUosGCowhDY8MXJkSDpLNkwifURfA2RnWE5P/EABoBAQEBAQEBAQAAAAAAAAAAAAABBAIDBQb/xABBEQACAQIDAwoBCwMFAAMBAQAAAQIDEQQhMRJBUQUiUmFxgZGhscETFCMyQmJykqKywtEkM4I00uHi8BVD8VOz/9oADAMBAAIRAxEAPwD/AF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Pca+ltVvqrpXSLHTUcL6iZyNVdVjGq5y5JvrvIvAfJrv/xTaJae01tRZ8QPqq+KnkfSwPoahrZZkaqsYqqxERFdkmaqnCb8FyXjeUf9LSlOzs7JtK/FrQjko6n0284pwxhxY0xBiK2WxZlRI0rKuOFXqvc1lTPt+Yrt9yt12pWV1qr6atppOomp5WyMd9TmqqKfF9FWhzDeLMPU+kTSRTpiS+4jale+Sqkc6OCN++yNjEXLJGqm8vBwJkiHlYqord/w4Y7seJsO1VTSYRxBM+ku1tdI+SGnfvKk0bd9c0RVXJN9NVURcnZJ9f8A+GwdatLAYWrKVeN/qrZk4ptxi73vk7NrPqujnadrvQ/oYHzmwf8AEFooxPeaSwWTEclRXV0iRQRrQzs1nL2tZzERPtU6/wDiCxHesO6PEbYbm+2VN5u9ssbrhG9GSUUVZVxwSTMcqKjXtY92q5U3nKi9o+HisFicDJQxVOUG87STWXedJp6H0oGEsehjRZgmojxBhfA9st94pGPc66wxq2uq1Vq622qlF2Wq1lXWdszn6zkRy5uRFTGU+m7FcuiXRZj11vtKXDG94tFvuEaRSbDFHVK7ZFhTZNZrk1U1dZzkTtoplKfbgfCKLS3pUr7fpWxSjcLU1n0e114oKKmWgqJaivdTU6SRPkk2w1saI5cnIjHa6cCx5ZrBcdOOkyx4YwPJe47Ot80hU6V9NuXha53SKzUzKZksuyU9LK+etcrpGNardga3Wzcvvffgf0MD+dF09aWlwzZ9XCFFT3mvxzT4Vjq7xZLlaKS40k0bntrIaWoyqIct5qtcsiazHIjlRUVPJ0s6SdMFPo70y4OqsS2OixFgq0UtzgvlmttVSJNR1MMi6jI1q3Pp6hr4n5SpK9uStXUzzQA/qEGbwvbrxcMD01sx5XW291NbRrFWSUtA+lgnikblqrFJNM7qVycqvXWXNckzyT+dLLbLvJVwf8LOKKSsqcP4AqnX+4V0vv2V+HYXbLbKbPP3znSJsT2r/DRvz3noAf1eD+b8Af8AEVpExjd8I3WnwjV1dgxZUsjkt8GCL3TSWallYroqp91mbtOpYmTddGMjT4TNj3Iz39a/8Rl1i0lWG1UV8seIcN37ELsPKtsw1dGR0citfqOZeHOdRVbkexGvjY1iornIi5xrmB/QoPlOhLHWkfSRu1iDET8O0dlt17utlpaOjoZ1qp9q1TomTvmdOrWe9arVjSNc1TWR7UXUTJ6bMOrSaS4MdaQtEcuk3ADbRFRNo4aOO5yWGr2ddkqkt0v75sjHs1pImvlY2BU1VaoB/QRFNebPT3WnsU92o47lWRST09G+dqTzRRq1HvZGq6zmtV7UVUTJNZM+FD45irS7Z7JhnCtHojxzY2QXS1rWWuB+HbriWrqqRjURjm0lHI2ojiTqXTyKqNciMVuspi7RpZhxfjrRXpguluWkbLo9xLcq2mh1nbG6GSk2ZrNdGuy1o3ZayIvBmAf1ID+ddH//ABAaS8UX/C08+D6yvs+KmSPmpKbBN7oHWNroVlhfJcqpqUtYxdVI3OYyFFc9rm6zd5dLoH0wX3SVWV1Lim/YapLxTxufWYRZbamgvNjdrNVrKhKiVy1LFY9nw7IomKvU6yO96B9lAMZj/S9gHRhNRQY1vElA64Ne+n1aWWbXRiojv3bVyy1m8OXCe+Hw1bF1FRw8HKT0STb8EedWtToQdSrJRS3vJGyc5GornKiIiZqq9o8Glx/gSuue41FjSxVFfrIzasVxhfLrLwN1Ednn4OE+EY20pWb/AIgMV4b0R6PMU1MNmurp5r9VwwyQSvgjjV2wJro3eciOReFM1bmioiou9uP/AAt6F62xus1LhXaEiM1Y66nqJNsxuzz10e5VRy5/KRU8B92XI+G5PhBcrSnTqTV1FRu4xu1eV2tWnaKztnvSPmrH1sVKTwMYyjHK7lq7XsrJ8dXvPrIP5v0Y/wDEVh7AlsueAdL2KZN2MNXSptkdVtWeZ1VDG7JHuVrXb+aORM14Eb9a/bMB6Q8JaSrTNfMG3J1bRU9Q6kkkdBJFlKjWuVuT0ReB7Vzyy3zHylyFjuTHKVWm/hp5Ts9lp6NO1sz3wnKWGxiShJbT+rdXXFNdRpAfzrpTrMR6EdI1xxRgq0yVsOlaCK0Q0zP3VPidqbHS1EiJvpHJDmkjk4NrN7aluj6l0gWiK66K9D9Xhi127R8kNvrK+/Wyevnvd1lgZUzSZQ1EGwIqzIrpHbKrnSOVGojfffHN599B/MN70jJTWfCP/GNbsPVcFMlBPYsYWqlek0jqVZnMjc1ck2VYatuTXZIqsmcuSZKh9e0KYKrcJ4SkueIoY0xPimqkvt/kbvrtubJUhR3CrYY0jhb4I07oB9AB/POFMPYb0r2vFukrSNo7ZpGudJiK5Wm3WGqhpaqO301LUrTtipYa18dPFI5GJLJIrmufrIiuVGsaih0tXh9NozwroXw/S2KgxXXXy2SRYmjkqpLTtDX1kayCqVr2tkY9rY2y6upqta5jUTID+hgfGKfHOmXFkuK6zBdVg+jocGVklpey52upmkvNbTxNfUOY6OqYlFErnbGzWbUOTJXLnvNXyYf+JWvntjcT7jU0VrvmAG4sw/TLG99Q+tY/UmpJXI7VemvNSo3Va1V1nb/cA++kVfebPa6iipLndqOknuU+1qKKedsb6mbVV+xxo5UV7tVrnarc1yaq8CKfBrZpp0j45wtY7PaWWOz4oqbHfKnEsjqOeohtlTQSJTOZExJ43prTq7VVz1963hXhMDb63SfddGv/AA3Xe64ltV7v1yvlNPR1dZTVEeox9oqffVTnTSvqZG5ucrkWLZFRG/B5q9AP7EB830U45xffMSY1wJjpbPU3XB9bSxpX2mklpaerp6mnbLGuwSyyuje1ddrk2RyLk1UXfVE+I6ZI8Fw/8QGNrxjjQe7SLQW3Alsndlb6Gr3Mbtis1plbUPSVrVThdAyR6IxV1d5MwP62B8CtmJrzom0NaPsLyaTbFU32upEZT1jrVccSzXCNGLIjaSkpXx1VSxkbmosyqiNaxqub7/3uNuulnStpJwzolxJhrEtuwzWV2OJ7BdYVtNdsVRUQJVRq58LqiCVKd2wq5aaVNdHOZm9FjXWA/q8H85Y2/wCITSDR4hxTZcF2ZayXBb46OWmZga93Xdys2COaSKKpos4aBFSRrGrJs7kV2s5qNRNb65i7G9bYtEV20iR2iemrKLD813bQ1LdWWKVtOsiRSIvA5He9VF7aKAbEH8u4q0My23CmH1rtHEWPbVHhiuWsZPV0cTqa/VKxzSXeZ9S+NEVcpM541dNGnUNVFXLp0caS2yYhoccY8seIr62yW23WmiusEED6a0U1Vqx7oVCSSMm2WsciSqscT1jp1i19TWfmB/VAPleiiODCmkDH2i+3ojLVbp6O+2ynb1FJDXtkWWBiZIjWJPBM9GpmiJLkmSJkfV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jJHHNG6KVjXseitc1yZo5F4UVO2h414wZhq9Wmts9TZ6NkVdTyUz3R07Ec1r2q1VauW8qZ7yntg9KdWpRalTbTQPgmGsWaQdB9E3A+LcC3fEdooV2O13azU6y60KuXJkjd7VcmaIiKqLvKiayIildps+NNMuPbVi7GuE5sO4Xw0rpqC217PjFXVLl7+Rioio1MkXfTL3qImeblT7gD7s+Xk3OvToRjWmmnNN78pOMb2i3ndri7JHGxuvkQx2OywyNlis9Ex7FRzXNp2IrVTgVFy3lOjFOFsP42w/XYWxTa4rha7jFsVRTyKqI5M80VHNVHNcioio5qo5qoioqKiKeqD4Epyn9J3OzDYa0ZXCwVtNJX6VsbX+goWq2ltt0qKPYWe9VrdeWGnjqKjJqqmU8siOX3ztZ6I5MvQ/wDDLhqhjsdtbjzGcliwxeo75ZbI+qpUpKGZkr5GxNVtOk0kSa7mo2WR+q3LVVqoin2EHIMNS6IcNUmHsa4ajrrmtLjysrq24vdLHskT6uNI5EhXUyaiIiausjlReFVOu+6G8P3mxYWtVNe71aK/BbImWS80E0SVtNqxJC7NJI3wyI+NNV7XxOYueaNRURU3oAMLW6JbdeKHD9PiHFeIrvVYevsOIY66rng2aoqomua1sjY4mxMjydlqRMjTez4Vcq9d+0K4PxJW43rLtLcZUx/aaezXSJJmtZHBCyVrHQ5N1mv+Gcqq5XJmjd5N/PfAA8jClhqcM2GksdXiS5319I3USuuTadtRI3+FHbXiij3kyRFRiKqJv5rmp59Po9sdPj67aRNmq5LhebVTWepge5i06QQPle1Wt1dbWVZnoublTJEyRN/PTgA+eYK0NUWA301vsuOsWPw3b1k3Pw5PU060NG12eTGyNhSqkjajnI2OWd7ERU3l1Wavg23/AIZcL29+Gqd2N8X1Nqwbd2XiwWmWppW0tBI10ipEmx07ZJo8pFRNmfI9qIiNc3N2t9hABmsA4Cs+jq0VdlslTWTwVt0rbtI6qe1z0mqp3TSNRWtamqjnqjUyzRMs1Vd8mxZgO64juG6Fo0nYtwur4UgqIbU6ilhnRFXVdqVlNOkbk1nJrRaiuzTW1tVuWuAB8rj/AOHbCVqqbXUYKxDiPCaW+zpYZmWqogdt6gSVZdimfURSyI7XfIuyxOjlzkcuvnkqc8I/8O2A8GxYXp6Cqu9VT4Ts1xsVJDWTxyNnpa2RkkuzZRornIrERFRW7yrmirvn1EAGAwPohhwG2lt1u0gYvrLBbY3w2yx1dXBtWhjVFRrGyxwsqZWsa5WsSaaRETVXqmtc3nhrRJSWPF0eN7zjPEeKLtR0Mlst8t3fSolFSyPa+SNm1oIVk1ljjzdMsj/eJk5M3a28AAJau12yvc19dbqWpc1MmrLC16oncTNCoFjJxd4sjSeTPkOl/RniGW5Yf0i6KqOijxHhiaRyUStZDFXU8jcpInLvb6omSZqm892+i5KeLU/8ROOa2j3JsOgXF6YjkbqJFVUrmUkL1XVR7pMt9iLnvqjU3uFOFPvAPt0OWKfwoUsZQVXY+i25JpN3s7PnK7bS1V3nY+dUwEtuU8PUcNrVJJrhdX0dv/w+ZaG9E3uLwvMuMm0l2xHeqyW63WpkiZJ8YlyVWNXLgTLf7SuVypvKh9GpKKioI1ioaSGnY5dZWxRoxFXu5J2947wfOxmNrY6tKtWecnfq7EtyW414fDU8NTVOmsl4+Jm8Z4Cs+OZcPy3aprIVw5eae+Uu1ntaj54UcjWyazXZsXXXNEyXg30PCv8AoepLliS5Ypw3jnE+Eay+RRxXhLLJSbHcdjbqRve2pp5tjkaz3uyQ7G9UyzVdVqt+ggyHuYm/aIMHXvRc/Q/FFVWzDy00NJG2jlTZo445Gvbk+RH5uVWJm5yOVc1VVzXM2jGoxqMTgamRyAB8+ueh6BcQ3HE2DMfYpwXV3qRJ7rHZnUctPWzo1rUmdDW09RHHJqtRFfE1ivRE19bJMuuw6C8IYelwdUUVfd5JsFzXGppZJp2OWsnrkdtmWo94mbnOe5+Ueo1FdvIjcmp9FAB84vOhG2194vVzseOMVYZpsTPbLfbdaJ6ZtNcZNRI3SKs0EksD3xo1jn08kTlRqOz101inEehHAmI1wYySlqKGnwJURy2qnopGsjWNjWo2nlRWqros44naqKiq6Ni58KLvgAYfDuiDCeGcXYtxjRS3CaoxjqJW0s86OpoERHa6QMRqKxJHPc9+arm5VXePGw9/w/4fsFswfZ3YtxLcaPAlyS4WOOsfSfF2pTyU7KZVjp2K+JrJXKiuVZM8s3qiZH1EAGbsGArPhzF2J8Z0NTWPrcWPpH1scr2rFGtPFsTNjRGoqZt311ldv8GXAcKbR9ZKbH920ipNVyXC82qms9RBI5i06QQSSvarW6utrKsz0XNyoqIm8m/npwAfIbf/AMNeHbA61TYSx1i6w1FjdXxW2eklopXUtDVyNkkoGNnppGbXa9jVZm1ZGZZI/LeO2l/4bcHWzBNBgqy4jxLQbkYhlxPbrq2qhnrqWuklkkcqPnikZI1dlkblKx6q12+qr74+sgA+c1OhelTElfiewaQMW4fqL42Dd2G2zUiRXWSJiRpNIktO90Ero0Rjn0ywrkjVRUVrVTX4nw1b8V4VumELkjnUV2oJrfPm5XO2OSNWLvquarkvCqnrgA+Z2XA98xrontmBNKMVbbZ6JYqK6R0VTCsV3hp3auauTXclPUNa1zme8kycrFyTPOnEWhPD2IsRz3xb9fbfSXBaJbtZ6KaFlFdFpHZwbNrROlZq5NaqQyRo9rUa9HJvH0MAGD0c4dvsV/xXj3FFBJb6/ElZFFT0EkkUj6SgpWLHA17onOYr3q6WVUa5yJsqNzzRT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CeeGmhkqamZkUUTVfJI9yNaxqJmqqq7yIidsyFq0lRXx0FZasGYlqLJVPa2C8tpokp5GuVEbI2JZdsrGqqnv9hyy99nqe+FgbIAAAAAAHVU1ENJTy1dQ/UihY6R7slXJqJmq5Jv8CE1ivdrxLZqK/wBlqts0FwhbUU02o5mvG5M2rquRHJvdpURQC4GLp9LGGZcH3rGU8FfSwYfqKikuFHNE3bUU8TtXYtRrlarnKrdXJ2S67d9MzW0VS+so4KuSknpXTRtkdBPq7JEqpnqu1VVNZOBclVM+2otYHeAAADOYnxtSYbr7fZYbRcrzdrmkj6a329sWyuijRFklc6Z8cTGN1mpm56Zq5ERFU9Sy3R94t7K2W1V1tkVzmSUtbG1ssTmuVFRdRzmOTe3nMc5qpkqKosC8GaxZjL3L3fDNq3N2z7o7mtu2TZtTYPgZJNfLVXW/d5ZZpw5572Rp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VinEEOFMO3DElTQVlbDbYHVMsFGxr5nRt33K1rnNRckzXLPgRcs13gD1QZmr0gWKD3NJRMqbkuLJEbbkpGtdnFseyOmdrOaiRtZkqrvrvoiIqrkaOV6xxPkbE6RWtVyMZlrOyTgTNUTNfCoBzBiItLmGZ8BRaQIKS5SU807aNtA2Jm3dtrNsO1lZr6qSJJvKmtl288t81N2vdssFnqb9fKplDRUcKz1Esy70bUTfzyzzXtZJnmu8meZbMFwMna8e1dyqqVsuj7FdFQVsiMguFRTQbGutnqOfEyZ1RE13dkibq5pr6prCAAAAA8y5YjstoulrstwrNirL1JJDQx7G92yvjYr3pmiKjcmoq++VPBvnm4Txl7qLvia1bm7W9zlzS3bJs2vs/wMcmvlqpq/vMss14M89/IWBpQAAAAAAAAAAAAAAAAAAAAZXSpY7piXRxiSwWVuvXV9tnhp2a+psj1auTM+1rcG/vb55+GNLGj+voLdbWXyno7s5sdM6xTKrblBKmTVidS5bKmquea6uWqiuz1ffG6Bb7gfzDi3FNgteiTSFge5XSCmxAmJKx6Wx7vjL45a5kzJWxp75Y1jcjtfLV8JvMNYbsV205Y9u11tdPWVNtp7M+jdURpIlPItO5dkjRd5r95PfJvom9nvqfYgXaJY/lm04fgtf8Aw+Ybv1ppaakW43NjcR3J9E+pc62pUza7Z9jeyR9M1UZrsR7WozWz3s8+/E2HrPRaLsc1+HMZ4eutpr5bWxaPDFudR2ymnbUsRz4lbPKzZXN1ddGORU1WKqZqir/T4Ltix8PuuCcM2rSnWYTseGqGK3XzBdVLW0DKdroq2oiqGpFJIxUVJJEV6+/dm5VXfVTQf8ODMJx6JrHHhqO1MqGUkLLs2ibG17a1I0R6Tozf2Xgz1vfcB9QBHK6sLHxjE+FKd+nmyUDKuRlrv8Lr7cqBGpsdRWUGqyB69z96xXJ21hYYaksjcRXy5QYkx5hyx41jxJK6Baixyy4gYxs+cCU0u2mudTuh1URGRbGjHPzRcnOP6gAUrCx/KelfE1DXV1/xBBDha0YhsV/pqelgdSSVGIXtimjTbOzpK1aenc1yZN2N8atdlrZvyPqGjjDljrtK2kbEFdbKepr6G907KSaaNHups6KLWWLP925yLk5W5KqIiLvIh9cAcsrCx830tUeEHVVqut20gLge/UTKjcm9OljiiTWREfDJsybDM1V1HLE5Ucupm3LJVMHedIVXiPDWHLdjy3YRbTXG6V0CX+/QOWyTRU6fBVKU75GtkWZiqsaOlRubVc1VTJD+hAFKwsfy5gOrlnpcEUWzMkprdpIuNJRpHTSU8bIEppnNbHFI5zomJrrqsVy6qKiHPClkS/3WmdiDHmHLRjunxC6aojfY5XYiVWzLlE2XbWs6mfAqImUOxJEueWTVU/qAF2hY+CYQnsuHtL8lBSrh3FddernWSSXKmc6O+2jekV8VbHk5zqZuUcbVV0bU957xfeqfewDlu4QABC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4vYyRjo5GI5rkVHNVM0VF7SnIAH86WTC99tdNpPpcK1tbVV+EqWax4XiYnwtHBNGlS5kS8Kvzkaxq8OUTELrXFo5kvmBHaFVtqXplYxb2tv1ds7nbEu2EuOr77WV+x5bP77ZeDfzPvoOtolj4xSYUp4f+ISa0tq5FtDKJcXst6tTYm3N7trOlTwaqK/L5blcazTTabtdcEa9noJq+W3XGhuUtHCiukqYYKhkkkbGp1TtVqqje2qIib+RuwS4sfHsTaT7ZeLzhiXR1pSZVVVfdqOkqsP0q0kr1pnOVZ3ywuiWpic1iLrZubqau+iLmZKhw3I7BelDE+HLXNLiRuKblBFWUsevXQ0uzRbMymd1TFWNZFyZkqr4cj+jgXatoLHwWntGjG+Yrw3bNDUdmfQ1dNV0+Jm2bU2J1vfTuaxtZse9sqyK3U2T4TPX/AJjJ0F2vlFFZseXV8rIdEL4rBcWaqoj0dJJBVP3uq1Ydqvzyy313j+pgNoWP5queEMKWqHRTiLSDabKsVfXVtVea2500WxJJVwy1DIpXyJlkkj1RqO3tZO6crzhLDF3tOm6/3C0U1VX2ytnmt9TIms6jfHQQvY+Bf+U7WRqq5mSrqtRVVERE/pMDaFjysKVVRW4Xs9bVyrLPUUFPLI9eFz3RtVVX61UHqg5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Z3Hldie24ara7Cu5rKmnglmfNXI97YmMjc7NsTMtkcqojclexEz1s1y1V8zCdTiXGWi3DtwTEklvulzt1FU1VwipYnyZuY10isY5Fja52+iKrHNTPqVLbeDag+H1Wk3FWHI8Z2ekvzcR7mXK2Wm1XWqghR0dZVuRkkMyQNjjfsKqjsmtavvtV2/vmssN1xLhvSUzAN/xPU4gpbnZ33Ojqqump4p4ZYpGsljXYGRsVio9rkzZrIuaay72V2SXPogPmNyu+McYYsxZZMMYrnw/BhOngiiWCkp5lrKyWJZc5dmY/wCCa3Ubqs1HLrOXX4MvKw3pDxHpWrMPWizXqfDaVGHGX651NFTwySrM+RYWwR7YZIxrEe2RyqrVcqI1EVN9VmyLn2MHxLDmkbF+NKyx4Abe3Wy7Nmusd5utHSwrI5tDMkSLCyVHxtdKr2Odm1yImsiImaKm30X4kvN4hv8AYcRViVtxwzd5bXJWJC2JaqNGMkilc1nvUerJER2qiJmi5ImeSHGwubYAE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5ZpOueMMEQR4nocez1FXV3ampbfh51HStpatskrWbA33i1Cyaiuer0lyzaq6qN96VK4PqYPkd1xHjjEk2OrvhnFMlnp8FyupKOjbR08sVdPDA2aXbCyMc/UcrkjRI3RqiIq5qq73VZMZ4r0s1temFcT1GGaW12Wgq2rBSU8zqisq4dmakmzsf8ExqNTVZquVXO9+mSF2SXPsIP59uGmPEF5w/ar27FSYUkqsNvuFHHHTQyNu12bK6N1IxJmPV6I5iZRxKkipMi628bPCGk6HFWMGx1eKrXa6RKdKWitLqiFKi6Vf8Az5mNf8KsUbmPjZqZI5WyKuaIg2Whc+ngA5KAAAAAAAAAAAAefiG3zXawXO1UzmNlrKOanjc9VRqOexWoq5Iq5Zr3DBXPAmOotEWH8A2CvoWV1FBRUd0elfLSNnpomIk0cU7InvYr9VG62oio1V4FPpoKnYHy2q0c368YBfgSLDWGsJQW51NVWZbXcZa2OOphlSVuyNdTQqiK5qazkVznazlXf31/LpbdIVvqrppQudptst+obMtqs1ptcs9dEr5JWudLI5Y4nuzejM2tamqxirrLnvfUwLksfNq/BmPrRiS/33BstinTFdJAytSvnmg2nVxR7Ek8SMY/ZWq1c1jcrFzanv8Af3pqHRdf8CXCxXfR/JbbhJbbCzD9ZTXWpkpW1ETHa7J2yxxyq16PV2bVYqKjlyVuW/8AUgLix8lt2ibE2FZcP4nw9XWy4Yht77g+5xVkstNTVqV0myyoyRrJHR6kiN1M2OzRFzyVczYaPsJ1+GKK51d6qYJrtfrlLda7a6uWGKR6Na2KNXZKrWMYxusqIrslXJM8k1QDdxYiubXPZBG2aSPXma1VjdqrlkvbOO5Kd8a7n1Oyv6ql8ob0KVlu0siWuyDclO+Ndz6jclO+Ndz6l4G0y2RBuSnfGu59RuSnfGu59S8DaYsiDclO+Ndz6jclO+Ndz6l4G0xZEG5Kd8a7n1G5Kd8a7n1LwNpiyINyU7413PqNyU7413PqXgbTFkQbkp3xrufUbkp3xrufUvA2mLIg3JTvjXc+o3JTvjXc+peBtMWR5MNvWSpqInXCt1Ylajfh17bczv3JTvjXc+p2U3XtZymeqVlcmRJEG5Kd8a7n1G5Kd8a7n1LwTaZbIg3JTvjXc+o3JTvjXc+peBtMWRBuSnfGu59RuSnfGu59S8DaYsiDclO+Ndz6jclO+Ndz6l4G0xZEG5Kd8a7n1G5Kd8a7n1LwNpiyINyU7413PqNyU7413PqXgbTFkQbkp3xrufU66m27FTyytuFdmxjnJnOvCiHpnRW9Zz+Kf0KVSdxZEkNs14WPdcK7NzUVfh17hz3JTvjXc+pVTdbRchvQdpNpiyINyU7413PqNyU7413PqXgbTFkQbkp3xrufUbkp3xrufUvA2mLIg3JTvjXc+o3JTvjXc+peBtMWRBuSnfGu59RuSnfGu59S8DaYsiDclO+Ndz6jclO+Ndz6l4G0xZEG5Kd8a7n1G5Kd8a7n1LwNpiyINyU7413PqdEtvVlXBClwrdWRHqvw69pEyPWJKjshScmToQqkyNI69yU7413PqNyU7413PqXgm0y2RBuSnfGu59RuSnfGu59S8DaYsiDclO+Ndz6jclO+Ndz6l4G0xZEG5Kd8a7n1G5Kd8a7n1LwNpiyINyU7413PqNyU7413PqXgbTFkQbkp3xrufUbkp3xrufUvA2mLIg3JTvjXc+o3JTvjXc+peBtMWRBuSnfGu59Toit6vqp4VuFbqxoxU+HXt559B6xJB2Qq+TH0KVSeZLI69yU7413PqNyU7413PqXgm0y2RBuSnfGu59RuSnfGu59S8DaYsiDclO+Ndz6jclO+Ndz6l4G0xZEG5Kd8a7n1G5Kd8a7n1LwNpiyINyU7413PqNyU7413PqXgbTFkQbkp3xrufUbkp3xrufUvA2mLIg3JTvjXc+o3JTvjXc+peBtMWR501s1IXvS412bWqqfDr3DjTW3ZaeKV1wrs3sa5cp14VQuqet5eQ7oONF1nB4pnQhdp2JZXJ9yU7413PqNyU7413PqXgm0y2RBuSnfGu59RuSnfGu59S8DaYsiDclO+Ndz6jclO+Ndz6l4G0xZEG5Kd8a7n1G5Kd8a7n1LwNpiyINyU7413PqNyU7413PqXgbTFkQbkp3xrufUbkp3xrufUvA2mLIg3JTvjXc+o3JTvjXc+peBtMWR5M1vWOpp4m3Ct1ZVcjvh17Tczv3JTvjXc+p2VPXtHyn+qpWVyeREkQbkp3xrufUbkp3xrufUvBNplsiDclO+Ndz6jclO+Ndz6l4G0xZEG5Kd8a7n1G5Kd8a7n1LwNpiyINyU7413PqNyU7413PqXgbTFkQbkp3xrufUbkp3xrufUvA2mLIg3JTvjXc+o3JTvjXc+peBtMWRBuSnfGu59RuSnfGu59S8DaYsjyaW3rMs6PuFb8HKrEynXgRE/M79yU7413PqdlB1VV5Q7oQrK5O5EkQbkp3xrufUbkp3xrufUvBNplsiDclO+Ndz6jclO+Ndz6l4G0xZEG5Kd8a7n1G5Kd8a7n1LwNpiyINyU7413PqNyU7413PqXgbTFkQbkp3xrufUbkp3xrufUvA2mLIg3JTvjXc+o3JTvjXc+peBtMWRBuSnfGu59TorretPSyTR3Ct1mpmmc6nrEl07Hzcn/JYyd0RpWOvclO+Ndz6jclO+Ndz6l4JtMtkQbkp3xrufUbkp3xrufUvA2mLIg3JTvjXc+o3JTvjXc+peBtMWRBuSnfGu59RuSnfGu59S8DaYsiDclO+Ndz6jclO+Ndz6l4G0xZEG5Kd8a7n1G5Kd8a7n1LwNpiyINyU7413PqNyU7413PqXgbTFkQbkp3xrufU6Ft67eSn3QrdVYlf+/XPPNEPWJF7Kt8nX1kKpMjSOvclO+Ndz6jclO+Ndz6l4JtMtkQbkp3xrufUbkp3xrufUvA2mLIg3JTvjXc+o3JTvjXc+peBtMWRBuSnfGu59RuSnfGu59S8DaYsiDclO+Ndz6jclO+Ndz6l4G0xZEG5Kd8a7n1G5Kd8a7n1LwNpiyINyU7413PqNyU7413PqXgbTFkQbkp3xrufU6KK3rUUzZX3Ct1lVyb069pyp/g9YktfWTOU/wBZS7TsSyude5Kd8a7n1G5Kd8a7n1LwTaZbIg3JTvjXc+o3JTvjXc+peBtMWRBuSnfGu59RuSnfGu59S8DaYsiDclO+Ndz6jclO+Ndz6l4G0xZEG5Kd8a7n1G5Kd8a7n1LwNpiyINyU7413PqNyU7413PqXgbTFkQbkp3xrufUbkp3xrufUvA2mLI8mrt6wpErLhW+/lYxc514FU79yU7413Pqdlw6mn8oj6Ssu07EsiDclO+Ndz6jclO+Ndz6l4JtMtkQbkp3xrufUbkp3xrufUvA2mLIg3JTvjXc+o3JTvjXc+peBtMWRBuSnfGu59RuSnfGu59S8DaYsiDclO+Ndz6jclO+Ndz6l4G0xZEG5Kd8a7n1G5Kd8a7n1LwNpiyINyU7413PqNyU7413PqXgbTFkeTFb1fVTwrcK3VjRip8Ovbzz6Dv3JTvjXc+p2QdkKvkx9ClZXJkSRBuSnfGu59RuSnfGu59S8E2mWyINyU7413PqNyU7413PqXgbTFkQbkp3xrufUbkp3xrufUvA2mLIg3JTvjXc+o3JTvjXc+peBtMWRBuSnfGu59RuSnfGu59S8DaYsiDclO+Ndz6jclO+Ndz6l4G0xZEG5Kd8a7n1OM1s1IXvS412bWqqfDr3D0Tqqet5eQ7oCk7iyIaa27LTxSuuFdm9jXLlOvCqHZuSnfGu59Sii6zg8UzoQ7w5O5ElYg3JTvjXc+o3JTvjXc+peBtMtkQbkp3xrufUbkp3xrufUvA2mLIg3JTvjXc+o3JTvjXc+peBtMWRBuSnfGu59RuSnfGu59S8DaYsiDclO+Ndz6jclO+Ndz6l4G0xZEG5Kd8a7n1G5Kd8a7n1LwNpiyINyU7413PqdFZQOgZG5lwrc3TRsXOdeBXIi9J6xJcv3UPlEProWMncjSsde5Kd8a7n1G5Kd8a7n1LwTaZbIg3JTvjXc+o3JTvjXc+peBtMWRBuSnfGu59RuSnfGu59S8DaYsiDclO+Ndz6jclO+Ndz6l4G0xZEG5Kd8a7n1G5Kd8a7n1LwNpiyINyU7413PqNyU7413PqXgbTFkQbkp3xrufUbkp3xrufUvA2mLIg3JTvjXc+p0R0DnVs8C3Ct1Y2RuT4dc811s+hD1iSHsnVeKi6XlUnZksjr3JTvjXc+o3JTvjXc+peCbTLZEG5Kd8a7n1G5Kd8a7n1LwNpiyINyU7413PqNyU7413PqeRU44pKXSJRaPn0vw1ba5bk2fZODUkRiM1ct/NNdc897UyyXPNNMetWlVoqLqK20rrrWav5CyINyU7413PqNyU7413PqXg8tpiyINyU7413PqdkFvSCVsu3KuTVz96+VXNXe7aFYJtMWQPk9qwZpEtuM7pjW44YwtfrrUVMrKCvq8Q1MT6GgVVSOCGHaT2xe9X36tdm9znKqrvZfWAE7FPlt00f46o6zF1FhOpsqWvGzkmqJqyeVk9smfEkM74o2Rq2dFa1HNRXxZOzzVUEGjjFuB7rW1WjZ1nqKW62mkt00V2qpYXUs1LHsUU7FjjfsqKxffMXUXNqZPTNcvqQG0xYwi4BvNm0b2vRzhO7sgZHFHQ1tyle5k7add+eSFqI5Nldm5GoqojdbPNdVEXwqjRJeKS51NpsEFjhw5W3C116TSSSJV0DaJI0bDFEjFa9F2FuT1kardkf713b+sAXZLAAEKAAAAAAAAAAAAAAAAAAAAAAAASV/VUvlDehSskr+qpfKG9ClZXoiLUAAhQAAAAAAAAAAAAAAAAACSm6+rOUz1SskpuvazlM9UrLLUiAAIUAAAAAAAAAAAAAAAHRW9Zz+Kf0Kd50VvWc/in9ClWoZyputouQ3oO06qbraLkN6DtIwgAAAAAAAAAAAAAAAAAASVHZCk5MnQhWSVHZCk5MnQhY6kZWACFAAAAAAAAAAAAAAAAAABJB2Qq+TH0KVkkHZCr5MfQpVoyMrABCgAAAAAAAAAAAAAAAAAHXU9by8h3QcKLrODxTOhDlU9by8h3QcaLrODxTOhC7ibzvABCgAAAAAAAAAAAAAAAAAElT17R8p/qqVklT17R8p/qqVleiIt4ABCgAAAAAAAAAAAAAAAAAElB1VV5Q7oQrJKDqqryh3QhWWWpEAAQoAAAAAAAAAAAAAAAJLp2Pm5P+SskunY+bk/5LHVEehWACFAAAAAAAAAAAAAAAAAABIvZVvk6+shWSL2Vb5OvrIVEZWACFAAAAAAAAAAAAAAAAAABJa+smcp/rKVklr6yZyn+spdxN5WACFAAAAAAAAAAAAAAAAAAJLh1NP5RH0lZJcOpp/KI+krK9CAAEKAAAAAAAAAAAAAAAAAASQdkKvkx9ClZJB2Qq+TH0KVllqRAAEKAAAAAAAAAAAAAAADrqet5eQ7oOw6qnreXkO6CrUM40XWcHimdCHedFF1nB4pnQh3h6kWgABCgAAAAAAAAAAAAAAAkuX7qHyiH10KyS5fuofKIfXQ6jqiPQrAByUAAAAAAAAAAAAAAAAAAEkPZOq8VF0vKySHsnVeKi6XnS0ZGVgA5KAAAfGb5vaZ24tyz3JulrsCqvAkc9LUq5v2yVcC/Yh9mPjdyjkqNHOPMUQsV0keI6i7xOThVLfPE1FRfqo1/E+xRyMmjbLE5HMe1HNcnAqLwKfc5Y50KV9YL4f4YxfrJnMTkAD4Z0AAAAAAAAAAAAAAAAAAAAAAAAAAAAAAAAAAAAAAASV/VUvlDehSskr+qpfKG9ClZXoiLUAAhQAAAAAAAAAAAAAAAAACSm6+rOUz1SskpuvazlM9UrLLUiAAIUAAAAAAAAAAAAAAAHRW9Zz+Kf0Kd50VvWc/in9ClWoZyputouQ3oO06qbraLkN6DtIwgAAAAAAAAAAAAAAAAAASVHZCk5MnQhWSVHZCk5MnQhY6kZWACFAAAAAAAAAAAAAAAAAABJB2Qq+TH0KVkkHZCr5MfQpVoyMrABCgAAAAAAAAAAAAAAAAAHVU9by8h3QcaLrODxTOhDlU9by8h3QcaLrODxTOhC7ibzvABCgAAAAAAAAAAAAAAAAAElT17R8p/qqVklT17R8p/qqVleiIt4ABCgAAAAAAAAAAAAAAAAAElB1VV5Q7oQrJKDqqryh3QhWWWpEAAQoAAAAAAAAAAAAAAAJLp2Pm5P8AkrJLp2Pm5P8AksdUR6FYAIUAAAAAAAAAAAAAAAAAAEi9lW+Tr6yFZIvZVvk6+shURlYAIUAAAAAAAAAAAAAAAAAAElr6yZyn+spWSWvrJnKf6yl3E3lYAIUAAAAAAAAAAAAAAAAAAkuHU0/lEfSVklw6mn8oj6Ssr0IAAQoAAAAAAAAAAAAAAAAABJB2Qq+TH0KVkkHZCr5MfQpWWWpEAAQoAAAAAAAAAAAAAAAOqp63l5Dug7Tqqet5eQ7oKtQzjRdZweKZ0Id50UXWcHimdCHeHqRaAAEKAAAAAAAAAAAAAAACS5fuofKIfXQrJLl+6h8oh9dDqOqI9CsAHJQAAAAAAAAAAAAAAAAAASQ9k6rxUXS8rJIeydV4qLpedLRkZWADkoOueaOmgkqJnascTFe9e4iJmp2GX0oXB9r0c4lrIc9mba6hkOXDsj2K1n9zkPbD0XiK0KS+s0vF2I8keXo5s+6eh63W+tajd27ZJPMi92r1pXZ86p6mjC4y3XR3h2sqM9n3Ohinz+djajJP7muPcs9vZabTRWqLLUoqaOnbl3GNRqdBmNF/xWgvti4EtGIK+BjfkxyybZYno1DT6FeqsVTr1F01Lue0n5uJErWNmAD5J0AAAAAAAAAAAAAAAAAAAAAAAAAAAAAAAAAAAAAAASV/VUvlDehSskr+qpfKG9ClZXoiLUAAhQAAAAAAAAAAAAAAAAACSm6+rOUz1SskpuvqzlM9UrLLUiAAIUAAAAAAAAAAAAAAAHRW9Zz+Kf0Kd50VvWc/in9ClWoZyputouQ3oO06qbraLkN6DtIwgAAAAAAAAAAAAAAAAAASVHZCk5MnQhWSVHZCk5MnQhY6kZWACFAAAAAAAAAAAAAAAAAABJB2Qq+TH0KVkkHZCr5MfQpVoyMrABCgAAAAAAAAAAAAAAAAAHXU9by8h3QcKLrODxTOhDlU9by8h3QcaLrODxTOhC7ibzvABCgAAAAAAAAAAAAAAAAAElT17R8p/qqVklT17R8p/qqVleiIt4ABCgAAAAAAAAAAAAAAAAAElB1VV5Q7oQrJKDqqryh3QhWWWpEAAQoAAAAAAAAAAAAAAAJLp2Pm5P8AkrJLp2Pm5P8AksdUR6FYAIUAAAAAAAAAAAAAAAAAAEi9lW+Tr6yFZIvZVvk6+shURlYAIUAAAAAAAAAAAAAAAAAAElr6yZyn+spWSWvrJnKf6yl3E3lYAIUAAAAAAAAAAAAAAAAAAkuHU0/lEfSVklw6mn8oj6Ssr0IAAQoAAAAAAAAAAAAAAAAABJB2Qq+TH0KVkkHZCr5MfQpWWWpEAAQoAAAAAAAAAAAAAAAOup63l5Dug7Dqqet5eQ7oKtQzjRdZweKZ0Id50UXWcHimdCHeHqRaAAEKAAAAAAAAAAAAAAACS5fuofKIfXQrJLl+6h8oh9dDqOqI9CsAHJQAAAAAAAAAAAAAAAAAASQ9k6rxUXS8rJIeydV4qLpedLRkZWADkoMXpW+M2C32XvvfLZRu5G2WSSf2RvNoYzGXxzG+BrSu+xlbWXN7e6kNK9iL9j6hhu5NyxMZ9G8vwpy9iS0NmYzD/wCz9J+Lbc7eS4Uluu0afKVWyU71+za8fnQ2ZjLx+z9K2HK1Oputrr7a/lsdFPH/AGtm84wPO+LS6UH+W0/2hmzABhKAAAAAAAAAAAAAAAAAAAAAAAAAAAAAAAAAAAAAAASV/VUvlDehSskr+qpfKG9ClZXoiLUAAhQAAAAAAAAAAAAAAAAACSm6+rOUz1SskpuvqzlM9UrLLUiAAIUAAAAAAAAAAAAAAAHRW9Zz+Kf0Kd50VvWc/in9ClWoZyputouQ3oO06qbraLkN6DtIwgAAAAAAAAAAAAAAAAAASVHZCk5MnQhWSVHZCk5MnQhY6kZWACFAAAAAAAAAAAAAAAAAABJB2Qq+TH0KVkkHZCr5MfQpVoyMrABCgAAAAAAAAAAAAAAAAAHVU9by8h3QcaLrODxTOhDlU9by8h3QcaLrODxTOhC7ibzvABCgAAAAAAAAAAAAAAAAAElT17R8p/qqVklT17R8p/qqVleiIt4ABCgAAAAAAAAAAAAAAAAAElB1VV5Q7oQrJKDqqryh3QhWWWpEAAQoAAAAAAAAAAAAAAAJLp2Pm5P+SskunY+bk/5LHVEehWACFAAAAAAAAAAAAAAAAAABIvZVvk6+shWSL2Vb5OvrIVEZWACFAAAAAAAAAAAAAAAAAABJa+smcp/rKVklr6yZyn+spdxN5WACFAAAAAAAAAAAAAAAAAAJLh1NP5RH0lZJcOpp/KI+krK9CAAEKAAAAAAAAAAAAAAAAAASQdkKvkx9ClZJB2Qq+TH0KVllqRAAEKAAAAAAAAAAAAAAADqqet5eQ7oO06qnreXkO6CrUM40XWcHimdCHedFF1nB4pnQh3h6kWgABCgAAAAAAAAAAAAAAAkuX7qHyiH10KyS5fuofKIfXQ6jqiPQrAByUAAAAAAAAAAAAAAAAAAEkPZOq8VF0vKySHsnVeKi6XnS0ZGVgA5KDGP+O6Yo2r75tow253JdVVKJn9eVKpszF4S+OY+xxdE32wz0Fra7xVMkqp9jqpTdg+bCtU3qHrKMX5NkZtDGaSfijsLX9Pe7mYipEe/5MdQj6V2fg+MJ5jZmT0sUc1bo4xAlMmc9NRPrYU7ssGUzP7o0Jya0sXTT0bs+yWT8mHoawHRQ1kNwoqevp1ziqYmTMXutciKn4Kd5jacXZlAAIAAAAAAAAAAAAAAAAAAAAAAAAAAAAAAAAAAAACSv6ql8ob0KVklf1VL5Q3oUrK9ERagAEKAAAAAAAAAAAAAAAAAASU3X1ZymeqVklN19WcpnqlZZakQABCgAAAAAAAAAAAAAAA6K3rOfxT+hTvOit6zn8U/oUq1DOVN1tFyG9B2nVTdbRchvQdpGEAAAAAAAAAAAAAAAAAACSo7IUnJk6EKySo7IUnJk6ELHUjKwAQoAAAAAAAAAAAAAAAAAAJIOyFXyY+hSskg7IVfJj6FKtGRlYAIUAAAAAAAAAAAAAAAAAA66nreXkO6DhRdZweKZ0IcqnreXkO6DjRdZweKZ0IXcTed4AIUAAAAAAAAAAAAAAAAAAkqevaPlP9VSskqevaPlP9VSsr0RFvAAIUAAAAAAAAAAAAAAAAAAkoOqqvKHdCFZJQdVVeUO6EKyy1IgACFAAAAAAAAAAAAAAABJdOx83J/yVkl07Hzcn/JY6oj0KwAQoAAAAAAAAAAAAAAAAAAJF7Kt8nX1kKyReyrfJ19ZCojKwAQoAAAAAAAAAAAAAAAAAAJLX1kzlP8AWUrJLX1kzlP9ZS7ibysAEKAAAAAAAAAAAAAAAAAASXDqafyiPpKyS4dTT+UR9JWV6EAAIUAAAAAAAAAAAAAAAAAAkg7IVfJj6FKySDshV8mPoUrLLUiAAIUAAAAAAAAAAAAAAAHXU9by8h3Qdh1VPW8vId0FWoZxous4PFM6EO86KLrODxTOhDvD1ItAACFAAAAAAAAAAAAAAABJcv3UPlEProVkly/dQ+UQ+uh1HVEehWADkoAAAAAAAAAAAAAAAAAAJIeydV4qLpeVkkPZOq8VF0vOloyMrAByUGM0WfGbReL12rtf7lUNXusZUOhYvoQtNVcq2K226quM/wC7pYXzv5LWqq9BndFNFLQaNsNwz/vn22Gom8ZK1JH/ANz1N1Pm4KpLjKK7rSb87E3mrOqqpoaylmo6hutFPG6J6d1rkyVPMp2gxJtO6KZHRJUzVGjiwx1Dtaaipdz5V7r6dywO+3ONTXGM0c/E6vFthdvLb8Q1ErG9yOpZHUoqeDWmf5lNmbOUkvldSS0k9pdkucvJkjoAAYigAAAAAAAAAAAAAAAAAAAAAAAAAAAAAAAAAAAElf1VL5Q3oUrJK/qqXyhvQpWV6Ii1AAIUAAAAAAAAAAAAAAAAAAkpuvqzlM9UrJKbr6s5TPVKyy1IgACFAAAAAAAAAAAAAAAB0VvWc/in9CnedFb1nP4p/QpVqGcqbraLkN6DtOqm62i5Deg7SMIAAAAAAAAAAAAAAAAAAElR2QpOTJ0IVklR2QpOTJ0IWOpGVgAhQAAAAAAAAAAAAAAAAAASQdkKvkx9ClZJB2Qq+TH0KVaMjKwAQoAAAAAAAAAAAAAAAAAB11PW8vId0HCi6zg8UzoQ5VPW8vId0HGi6zg8UzoQu4m87wAQoAAAAAAAAAAAAAAAAABJU9e0fKf6qlZJU9e0fKf6qlZXoiLeAAQoAAAAAAAAAAAAAAAAABJQdVVeUO6EKySg6qq8od0IVllqRAAEKAAAAAAAAAAAAAAACS6dj5uT/krJLp2Pm5P+Sx1RHoVgAhQAAAAAAAAAAAAAAAAAASL2Vb5OvrIVki9lW+Tr6yFRGVgAhQAAAAAAAAAAAAAAAAAASWvrJnKf6ylZJa+smcp/rKXcTeVgAhQAAAAAAAAAAAAAAAAACS4dTT+UR9JWSXDqafyiPpKyvQgABCgAAAAAAAAAAAAAAAAAEkHZCr5MfQpWSQdkKvkx9ClZZakQABCgAAAAAAAAAAAAAAA66nreXkO6DsOqp63l5Dugq1DONF1nB4pnQh3nRRdZweKZ0Id4epFoAAQoAAAAAAAAAAAAAAAJLl+6h8oh9dCskuX7qHyiH10Oo6oj0KwAclAAAAAAAAAAAAAAAAAABJD2TqvFRdLyskh7J1Xioul50tGRlYAOSmR0t1MtNo1xEkC5TVNC+iiX+ef4Jv4yIaikpoqKkho4EyjgjbExO41qZJ0GR0ofGaLD9lXfbdMR26JzflNik2y5PNAptDdV5uDpx4yk+60UvNMm8AAwlMZa/wBn6Wb9R/wXez0Ne3xkUksMn9qwmzMZiT4hpKwddE96lbFcbRI7u68bKhiL/TOy+s2ZuxvOVKr0oL8t4ekSIAAwlAAAAAAAAAAAAAAAAAAAAAAAAAAAAAAAAAAAAJK/qqXyhvQpWSV/VUvlDehSsr0RFqAAQoAAAAAAAAAAAAAAAAABJTdfVnKZ6pWSU3X1ZymeqVllqRAAEKAAAAAAAAAAAAAAADores5/FP6FO86K3rOfxT+hSrUM5U3W0XIb0HadVN1tFyG9B2kYQAAAAAAAAAAAAAAAAAAJKjshScmToQrJKjshScmToQsdSMrABCgAAAAAAAAAAAAAAAAAAkg7IVfJj6FKySDshV8mPoUq0ZGVgAhQAAAD5ZBeNl/4nKqzo73sWCWPVP59u5r+D2n1M14vCSwjgpO+1FS8TwoV1X2rbm14AAGQ9wAAAAAAAADrqet5eQ7oOFF1nB4pnQhyqet5eQ7oONF1nB4pnQhdxN53gAhQAAAAAAAAAAAAAAAAACSp69o+U/1VKySp69o+U/1VKyvREW8AAhQAAAAAAAAAAAAAAAAACSg6qq8od0IVklB1VV5Q7oQrLLUiAAIUAAAAAAAAAAAAAAAEl07Hzcn/ACVkl07Hzcn/ACWOqI9CsAEKAAAAAAAAAAAAAAAAAACReyrfJ19ZCskXsq3ydfWQqIysAEKAAAAAAAAAAAAAAAAAACS19ZM5T/WUrJLX1kzlP9ZS7ibysAEKAAAAAAAAAAAAAAAAAASXDqafyiPpKyS4dTT+UR9JWV6EAAIUAAAAAAAAAAAAAAAAAAkg7IVfJj6FKySDshV8mPoUrLLUiAAIUAAAAAAAAAAAAAAAHXU9by8h3Qdh1VPW8vId0FWoZxous4PFM6EO86KLrODxTOhDvD1ItAACFAAAAAAAAAAAAAAABJcv3UPlEProVkly/dQ+UQ+uh1HVEehWADkoAAAAAAAAAAAAAAAAAAJIeydV4qLpeVkkPZOq8VF0vOloyMrAByUxmKPjmkfBVuT3yUyXG6OTuakLYEVftqt42ZjKf49phrpW77bRh2CFV+S+pqJHKnmpmL5jZm7G82NKnvUF+ZuXpJEW8AAwlMZpT+K2mz37tWa/W+qevcjfMkEi+hO82ZmtJVsfedH+IrdDns0ttqFhVOFJWsVzF9JGnrWG6R3yxW69RZalwpIapuXBk9iOTpN1Tn4KEujKS7motee0TeXgAwlAAAAAAAAAAAAAAAAAAAAAAAAAAAAAAAAAAAAJK/qqXyhvQpWSV/VUvlDehSsr0RFqAAQoAAAAAAAAAAAAAAAAABJTdfVnKZ6pWSU3X1ZymeqVllqRAAEKAAAAAAAAAAAAAAADores5/FP6FO86K3rOfxT+hSrUM5U3W0XIb0HadVN1tFyG9B2kYQAAAAAAAAAAAAAAAAAAJKjshScmToQrJKjshScmToQsdSMrABCgAAAAAAAAAAAAAAAAAAkg7IVfJj6FKySDshV8mPoUq0ZGVgAhQAAD4fb9/8A4oq25t4HUs9nV3d1KSiqET7Ndx9wPh9k39JdFeF/9bji9Umt4GWtI0Tz0h9wPu8vZSoR4U4rwcl7HzOTNKr4zb8UmAAfCPpgAAAAAAAAHXU9by8h3QcKLrODxTOhDnU9by8h3QcKLrODxTOhC7ibzvABCgAAAAAAAAAAAAAAAAAElT17R8p/qqVklT17R8p/qqVleiIt4ABCgAAAAAAAAAAAAAAAAAElB1VV5Q7oQrJKDqqryh3QhWWWpEAAQoAAAAAAAAAAAAAAAJLp2Pm5P+SskunY+bk/5LHVEehWACFAAAAAAAAAAAAAAAAAABIvZVvk6+shWSL2Vb5OvrIVEZWACFAAAAAAAAAAAAAAAAAABJa+smcp/rKVklr6yZyn+spdxN5WACFAAAAAAAAAAAAAAAAAAJLh1NP5RH0lZJcOpp/KI+krK9CAAEKAAAAAAAAAAAAAAAAAASQdkKvkx9ClZJB2Qq+TH0KVllqRAAEKAAAAAAAAAAAAAAADrqet5eQ7oOw66nreXkO6CrUM4UXWcHimdCHedFF1nB4pnQh3h6kWgABCgAAAAAAAAAAAAAAAkuX7qHyiH10KyS5fuofKIfXQ6jqiPQrAByUAAAAAAAAAAAAAAAAAAEkPZOq8VF0vKySHsnVeKi6XnS0ZGVgA5KYzBPx3F2ObwnUrdILdHyYKSJV/vlkNmYzRN8YwtUXleqvF3uVf/ofVSJH/ALbWGzN3KWWKlDo2j+FKPsSOgABhKfjmte1WPaitcmSovAqGO0QudHgC32uRyrJZ5Km0vReFu1p3woi/6Y085sjGYD+I4hxrYl4ILy2uj8XU08Ui/wC4kpuoc/CVYcNmXg3H96I9TZgAwlAAAAAAAAAAAAAAAAAAAAAAAAAAAAAAAAAAAAJK/qqXyhvQpWSV/VUvlDehSsr0RFqAAQoAAAAAAAAAAAAAAAAABJTdfVnKZ6pWSU3X1ZymeqVllqRAAEKAAAAAAAAAAAAAAADores5/FP6FO86K3rOfxT+hSrUM5U3W0XIb0HadVN1tFyG9B2kYQAAAAAAAAAAAAAAAAAAJKjshScmToQrJKjshScmToQsdSMrABCgAAAAAAAAAAAAAAAAAAkg7IVfJj6FKySDshV8mPoUq0ZGVgAhQAcJ5mU8Mk8q5Mjar3L3ERM1CV8kD4lZt+w4Jv8AwPrNIVyq3L/LPJcI0/B7D7gfErdDJTaFNGdfImTt1rDWPXubZqWZr/vqfbT7vLnOntLdKovCV/3HzeTebG32YvxVvYAA+EfSAAAAAAAAAOqp63l5Dug40XWcHimdCHKp63l5Dug40XWcHimdCF3E3neACFAAAAAAAAAAAAAAAAAAJKnr2j5T/VUrJKnr2j5T/VUrK9ERbwACFAAAAAAAAAAAAAAAAAAJKDqqryh3QhWSUHVVXlDuhCsstSIAAhQAAAAAAAAAAAAAAASXTsfNyf8AJWSXTsfNyf8AJY6oj0KwAQoAAAAAAAAAAAAAAAAAAJF7Kt8nX1kKyReyrfJ19ZCojKwAQoAAAAAAAAAAAAAAAAAAJLX1kzlP9ZSsktfWTOU/1lLuJvKwAQoAAAAAAAAAAAAAAAAABJcOpp/KI+krJLh1NP5RH0lZXoQAAhQAAAAAAAAAAAAAAAAACSDshV8mPoUrJIOyFXyY+hSsstSIAAhQAAAAAAAAAAAAAAAdVT1vLyHdB2nVU9by8h3QVahnGi6zg8UzoQ7zoous4PFM6EO8PUi0AAIUAAAAAAAAAAAAAAAEly/dQ+UQ+uhWSXL91D5RD66HUdUR6FYAOSgAAAAAAAAAAAAAAAAAAkh7J1Xioul5WSQ9k6rxUXS86WjIys8/ENzSy2C53hyoiUFHNUqq/wAjFd/g9AxumB7/APw4vVHG5UfcY47a3LhzqZWQZf7h74Kkq+Jp0paSkl4uweSLtG9sdZ9H2G7Y9FSSC10zZM+FZNjar19JVNIcWMZExscbUa1iI1qJwIiHI869V16sqr1k2/F3KsgADyAMZB+z9L9XEnvWXrD8M2XypKWoe1V9GqYn2IbMxmMfiON8EXld5j6yrtMju4k9O6RvnfTMT7UN2A505090oy8ltLziiM2YAMJQAAAAAAAAAAAAAAAAAAAAAAAAAAAAAAAAAAACO4ua3arnORESobmqr4FO/bNNxiP00Oi5Ma/azHtRzVqG5oqZou8p27So+KQ82h1lZXOc7nLbNNxiP00G2abjEfpocdpUfFIebQbSo+KQ82hMi5nLbNNxiP00G2abjEfpocdpUfFIebQbSo+KQ82gyGZy2zTcYj9NBtmm4xH6aHHaVHxSHm0G0qPikPNoMhmcts03GI/TQbZpuMR+mhx2lR8Uh5tBtKj4pDzaDIZnLbNNxiP00G2abjEfpocdpUfFIebQbSo+KQ82gyGZy2zTcYj9NBtmm4xH6aHHaVHxSHm0G0qPikPNoMhmcts03GI/TQbZpuMR+mhx2lR8Uh5tBtKj4pDzaDIZk9NUQJW1arNHkqsyXWTf96VbZpuMR+mhJT0lKtZVtWmiVGqzJNRN73pTtKj4pDzaHTtciucts03GI/TQbZpuMR+mhx2lR8Uh5tBtKj4pDzaHORczltmm4xH6aDbNNxiP00OO0qPikPNoNpUfFIebQZDM5bZpuMR+mg2zTcYj9NDjtKj4pDzaDaVHxSHm0GQzOW2abjEfpoNs03GI/TQ47So+KQ82g2lR8Uh5tBkMzltmm4xH6aDbNNxiP00OO0qPikPNoNpUfFIebQZDM5bZpuMR+mg2zTcYj9NDjtKj4pDzaDaVHxSHm0GQzOW2abjEfpodNZUU60c6JPGqrG7+JO4dm0qPikPNodVZR0jaSdzaWFFSNyoqMTuFVrjM509RTpTxIs8eeo3+JO4dm2abjEfpodNPR0a08SrSwqqsb/y07h2bSo+KQ82gdhmcts03GI/TQbZpuMR+mhx2lR8Uh5tBtKj4pDzaEyGZy2zTcYj9NBtmm4xH6aHHaVHxSHm0G0qPikPNoMhmcts03GI/TQbZpuMR+mhx2lR8Uh5tBtKj4pDzaDIZnLbNNxiP00G2abjEfpocdpUfFIebQbSo+KQ82gyGZy2zTcYj9NBtmm4xH6aHHaVHxSHm0G0qPikPNoMhmcts03GI/TQbZpuMR+mhx2lR8Uh5tBtKj4pDzaDIZnLbNNxiP00JZ6iBa+lVJo8kSTNdZN7eQo2lR8Uh5tCaekpUrqVqU0SIqSZpqJv7yHUbXI7le2abjEfpoNs03GI/TQ47So+KQ82g2lR8Uh5tDnIuZy2zTcYj9NBtmm4xH6aHHaVHxSHm0G0qPikPNoMhmcts03GI/TQbZpuMR+mhx2lR8Uh5tBtKj4pDzaDIZnLbNNxiP00G2abjEfpocdpUfFIebQbSo+KQ82gyGZy2zTcYj9NBtmm4xH6aHHaVHxSHm0G0qPikPNoMhmcts03GI/TQbZpuMR+mhx2lR8Uh5tBtKj4pDzaDIZnLbNNxiP00G2abjEfpocdpUfFIebQbSo+KQ82gyGZy2zTcYj9NCaCogSvqlWaPJWx5LrJ3FO/aVHxSHm0JoKSkWuqmrSxKiNjyTUTe3lOlazJmV7ZpuMR+mg2zTcYj9NDjtKj4pDzaDaVHxSHm0Oci5nLbNNxiP00PBx/doLdgTEdwbUR50torJkycn8MLl/we5tKj4pDzaGJ0101MzRXiSKKniY+qo1o2qjERc5nNiTL0zZyfTjVxdKD3yivFo8MVJwoTktyfoePjKCC1aDrVSNljR1qZYnoiOTNuwVVMq/gxT6htmm4xH6aGG000FJFolxPJBSRNWltslQzVYmabFk9PVNs2koXtR7aWBUcmaLsab6HtiZqrhITe+dR+KpnnRjsV5RW6MfWRz2zTcYj9NBtmm4xH6aHHaVHxSHm0G0qPikPNofNyNeZy2zTcYj9NBtmm4xH6aHHaVHxSHm0G0qPikPNoMhmcts03GI/TQbZpuMR+mhx2lR8Uh5tBtKj4pDzaDIZnLbNNxiP00G2abjEfpocdpUfFIebQbSo+KQ82gyGZxqKmnWnlRJ489R38Sdw40dRTpRwIs8aKkbf4k7h+1FFRpBIqUsKKjHZfBp3DjR0dI6kgc6lhVVjaqqrE7h1lYmdzv2zTcYj9NBtmm4xH6aHHaVHxSHm0G0qPikPNoc5FzOW2abjEfpoNs03GI/TQ47So+KQ82g2lR8Uh5tBkMzltmm4xH6aDbNNxiP00OO0qPikPNoNpUfFIebQZDM5bZpuMR+mg2zTcYj9NDjtKj4pDzaDaVHxSHm0GQzOW2abjEfpoNs03GI/TQ47So+KQ82g2lR8Uh5tBkMzltmm4xH6aDbNNxiP00OO0qPikPNoNpUfFIebQZDM5bZpuMR+mg2zTcYj9NDjtKj4pDzaDaVHxSHm0GQzOipqIFrKRUmjyRz811k3veqU7ZpuMR+mhJUUlIlZSNSliRHOfmmom/wC9Up2lR8Uh5tDp2siK5y2zTcYj9NBtmm4xH6aHHaVHxSHm0G0qPikPNoc5FzOW2abjEfpoNs03GI/TQ47So+KQ82g2lR8Uh5tBkMzltmm4xH6aDbNNxiP00OO0qPikPNoNpUfFIebQZDM5bZpuMR+mg2zTcYj9NDjtKj4pDzaDaVHxSHm0GQzOW2abjEfpoNs03GI/TQ47So+KQ82g2lR8Uh5tBkMzltmm4xH6aDbNNxiP00OO0qPikPNoNpUfFIebQZDM5bZpuMR+mg2zTcYj9NDjtKj4pDzaDaVHxSHm0GQzOihqIEdU5zxpnO5UzcncQp2zTcYj9NCSipKVzqnWpolynciZsTeTJCnaVHxSHm0OpWuFc5bZpuMR+mg2zTcYj9NDjtKj4pDzaDaVHxSHm0Ochmcts03GI/TQbZpuMR+mhx2lR8Uh5tBtKj4pDzaDIZnLbNNxiP00G2abjEfpocdpUfFIebQbSo+KQ82gyGZy2zTcYj9NBtmm4xH6aHHaVHxSHm0G0qPikPNoMhmcts03GI/TQbZpuMR+mhx2lR8Uh5tBtKj4pDzaDIZnLbNNxiP00G2abjEfpocdpUfFIebQbSo+KQ82gyGZy2zTcYj9NCa51EDqCZGzRqqt4EcndO/aVHxSHm0JrlSUjKGZzaWJFRu8qMRO2dRtdEd7Fe2abjEfpoNs03GI/TQ47So+KQ82g2lR8Uh5tDnIuZy2zTcYj9NBtmm4xH6aHHaVHxSHm0G0qPikPNoMhmcts03GI/TQbZpuMR+mhx2lR8Uh5tBtKj4pDzaDIZnLbNNxiP00G2abjEfpocdpUfFIebQbSo+KQ82gyGZy2zTcYj9NBtmm4xH6aHHaVHxSHm0G0qPikPNoMhmcts03GI/TQbZpuMR+mhx2lR8Uh5tBtKj4pDzaDIZnLbNNxiP00G2abjEfpocdpUfFIebQbSo+KQ82gyGZy2zTcYj9NCZaiDdNrtnjy2BUz1k+Uh37So+KQ82hMtJS7ptZtaLV2BVy1Eyz1kOlYjuV7ZpuMR+mg2zTcYj9NDjtKj4pDzaDaVHxSHm0Oci5nLbNNxiP00G2abjEfpocdpUfFIebQbSo+KQ82gyGZy2zTcYj9NBtmm4xH6aHHaVHxSHm0G0qPikPNoMhmcts03GI/TQbZpuMR+mhx2lR8Uh5tBtKj4pDzaDIZnLbNNxiP00G2abjEfpocdpUfFIebQbSo+KQ82gyGZy2zTcYj9NBtmm4xH6aHHaVHxSHm0G0qPikPNoMhmcts03GI/TQbZpuMR+mhx2lR8Uh5tBtKj4pDzaDIZnLbNNxiP00JrbUQNo2I6aNF1n7yuT5SnftKj4pDzaE1tpKR9GxzqWJV1n76sT5SnWViZ3K9s03GI/TQbZpuMR+mhx2lR8Uh5tBtKj4pDzaHORczltmm4xH6aDbNNxiP00OO0qPikPNoNpUfFIebQZDM5bZpuMR+mg2zTcYj9NDjtKj4pDzaDaVHxSHm0GQzOW2abjEfpoNs03GI/TQ47So+KQ82g2lR8Uh5tBkMzltmm4xH6aDbNNxiP00OO0qPikPNoNpUfFIebQZDM5bZpuMR+mg2zTcYj9NDjtKj4pDzaDaVHxSHm0GQzOW2abjEfpoNs03GI/TQ47So+KQ82g2lR8Uh5tBkMzor6iBWwZTxrlPGq5OTulO2abjEfpoSV9JStbBq00SZzsRcmJvpmU7So+KQ82h1lYZnLbNNxiP00G2abjEfpocdpUfFIebQbSo+KQ82hzkMzltmm4xH6aDbNNxiP00OO0qPikPNoNpUfFIebQZDM5bZpuMR+mg2zTcYj9NDjtKj4pDzaDaVHxSHm0GQzOW2abjEfpoNs03GI/TQ47So+KQ82g2lR8Uh5tBkMyK/wCIbbh6x3C/VtRHsFvppKmREemaoxquyTwrlknhMfoTvN+rsITxYxuGzXekuNRFUrJJmrFdlKjEz38mpKjUTtIiIUaRqSlu1Zh3A8VNF+2ri2erRGInxKlymlRfA56Qxr4JDswfSUlPjTHNuWmh1Fr6SuY1WJvJLRxMXzuhcfap0qceTpprnStO/UpKCt2uUr9iOc7mz2zTcYj9NBtmm4xH6aHHaVHxSHm0G0qPikPNofFyOszltmm4xH6aDbNNxiP00OO0qPikPNoNpUfFIebQZDM6IKiBK+qVZo8lbHkusncUp2zTcYj9NCSCkpFrqpq0sSojY8k1E3t5SnaVHxSHm0Ona5Fc5bZpuMR+mg2zTcYj9NDjtKj4pDzaDaVHxSHm0Oci5nLbNNxiP00G2abjEfpocdpUfFIebQbSo+KQ82gyGZy2zTcYj9NBtmm4xH6aHHaVHxSHm0G0qPikPNoMhmcts03GI/TQbZpuMR+mhx2lR8Uh5tBtKj4pDzaDIZnLbNNxiP00G2abjEfpocdpUfFIebQbSo+KQ82gyGZy2zTcYj9NBtmm4xH6aHHaVHxSHm0G0qPikPNoMhmcts03GI/TQ66ipp1p5USePPUd/EncOW0qPikPNocKiio0gkVKWFFRjsvg07hVa4zPyjqKdKOBFnjRUjb/ABJ3Du2zTcYj9NDoo6OkdSQOdSwqqxtVVVidw7dpUfFIebQO1wr2OW2abjEfpoNs03GI/TQ47So+KQ82g2lR8Uh5tCZDM5bZpuMR+mg2zTcYj9NDjtKj4pDzaDaVHxSHm0GQzOW2abjEfpoNs03GI/TQ47So+KQ82g2lR8Uh5tBkMzltmm4xH6aDbNNxiP00OO0qPikPNoNpUfFIebQZDM5bZpuMR+mg2zTcYj9NDjtKj4pDzaDaVHxSHm0GQzOW2abjEfpoNs03GI/TQ47So+KQ82g2lR8Uh5tBkMzltmm4xH6aEtxqIHRRIk0a/GIl3nJ8tCjaVHxSHm0JbhSUrYolbTRJnPEi5MTg10Oo2uiO9izbNNxiP00G2abjEfpocdpUfFIebQbSo+KQ82hzkXM5bZpuMR+mg2zTcYj9NDjtKj4pDzaDaVHxSHm0GQzOW2abjEfpoNs03GI/TQ47So+KQ82g2lR8Uh5tBkMzltmm4xH6aDbNNxiP00OO0qPikPNoNpUfFIebQZDM5bZpuMR+mg2zTcYj9NDjtKj4pDzaDaVHxSHm0GQzOW2abjEfpoNs03GI/TQ47So+KQ82g2lR8Uh5tBkMzltmm4xH6aDbNNxiP00OO0qPikPNoNpUfFIebQZDM5bZpuMR+mhLDUQJcqpyzR5LHFkusndeUbSo+KQ82hLDSUq3GpatNErUjiVE1EyTfedK1mTMs2zTcYj9NDG6R6iCqnwnZ2zMctbiOle5qOTqKdslSqr4EWBvnQ2G0qPikPNoY2+0lLWaUcK29lNFq0NvuVylTUTLP4GBn/3SeY2cnWVfb6MZPvUW152DvY2m2abjEfpoNs03GI/TQ47So+KQ82g2lR8Uh5tDDkXM5bZpuMR+mg2zTcYj9NDjtKj4pDzaDaVHxSHm0GQzOW2abjEfpoY3SxUQQYVivTJ41fZbpQXJMnJ1EdTHsn+2shsNpUfFIebQ8fGeHKW+4Qvdljo4teut1RTsyjTNHOjcjVTw5qhrwNSFLFU5y0Ulfsvn5Ed2j2ts03GI/TQ/WzwvcjWTMcq9pHIqnh4LqqPEGELJfVpoXLcLdT1Ll1E6p8bXL9uaqe2ylpo3I+Onia5OBWsRFQ8KtN0Zypy1Ta8Cq7O0+YYgqsVW/TTg2kqMVTyWu6Nui7mwQpDA1sUDVYsm+rpX5uVVVXI3ebqsaqKq/TzNXvBu7GNcNYw3S2H3PMrWbX2HW2fbEbWdXrJq6urnwLn4DzRT59jbdKzY1xBifGtoxvNhGCnotqVlkv0sFPRta1dsSy09PVRyqiK5FVUieuTFXgQszm0nY2xVa0xLeaG14et9FHbVtdzmpNaaphWVal6xORZVRNjRrXq5m8qq1dZTUY0wdivFkFdZKfGsFBYrrGkFZBuWklW2JURsrIJ9kaxiObmmb4pHIrnKi9SjYK/Rfc6G71V2wFiqKxLc7bDbK6Kpt61qOZC3UhliXZWLHK1iubm7Xavvc25pv25D5q/E+NMXYQs+IbsuLGvqcMSbnTWHbEbH3pkzmK+o2vkxrFRkbk2dEhRrpMzTYK0oW+/Yqju+JMQ1tNG+KC22ulhp6lKKR8vDUzvY1YWvme3KFkjkXY9VWp8Jv7Ot0bUi4Gt2jqy3OS3WWmbFTVbUZrzVVI395Fro5uo6Tgc/Jd5zkREzRU8+u0UzzXmqfbsQw0VhuVbQ3CttrbejpVlpUjSNsM2ujY41SGLWasbl96uq5ue9bpizPoQAOCgAAAAAAAAAAAAAAAAAAAAAAAElf1VL5Q3oUrJK/qqXyhvQpWV6Ii1AAIUAAAAAAAAAAAAAAAAAAkpuvqzlM9UrJKbr6s5TPVKyy1IgACFAAAAAAAAAAAAAAAB0VvWc/in9CnedFb1nP4p/QpVqGcqbraLkN6DtOqm62i5Deg7SMIAAAAAAAAAAAAAAAAAAElR2QpOTJ0IVklR2QpOTJ0IWOpGVgAhQAAAAAAAAAAAAAAAAAASQdkKvkx9ClZJB2Qq+TH0KVaMjKwAQoMNph+GwvQWvvliCzUq8la+Fzv7WuNyYfSX8PdMC21N9anE8Uip/LDS1Eyr9ixtN/JmWLhPo878K2vYzYzOhKPHLxy9z0tJ1Lt3Rtiyjyz2ex10afWsD0PTwzVbew3aa3PPbFDBLnyo2r/k7L/S7dsVxoss9sUk0WXKYqf5PF0VVW3dGGEavPNZbFQOX69gZn+I+lgeyfqv+o0xPbH0f/JqQAYDSAAAAAAAAAdVT1vLyHdBxous4PFM6EOVT1vLyHdBxous4PFM6ELuJvO8AEKAAAAAAAAAAAAAAAAAASVPXtHyn+qpWSVPXtHyn+qpWV6Ii3gAEKAAAAAAAAAAAAAAAAAASUHVVXlDuhCskoOqqvKHdCFZZakQABCgAAAAAAAAAAAAAAAkunY+bk/5KyS6dj5uT/ksdUR6FYAIUAAAAAAAAAAAAAAAAAAEi9lW+Tr6yFZIvZVvk6+shURlYAIUAAAAAAAAAAAAAAAAAAElr6yZyn+spWSWvrJnKf6yl3E3lYAIUAAAAAAAAAAAAAAAAAAkuHU0/lEfSVklw6mn8oj6Ssr0IAAQoAAAAAAAPMxPfabDGHbliKsTOG3UslS5ue+/Vaqo1PCq5InhU7pwlVmoQV23ZdrBm8N/t/SJiPEq++p7PHHh+jXtK9MpqpyfW98TPrhU7aD4ppdvEKbzbjYKGf63wz1DHfhIwu0d2Gpw5g622+4LncJGOq693bdVzOWWZfTe77EQhu3xPSxh2pTgr7NcqN3KZJTSN/DZD67nGriKtGDvHYcV1qCTv37N+1nO42QAPinQAABJB2Qq+TH0KVkkHZCr5MfQpWWWpEAAQoAAAAAAAAAAAAAAAOqp63l5Dug7Tqqet5eQ7oKtQzjRdZweKZ0Id50UXWcHimdCHeHqRaAAEKAAAAAAAAAAAAAAACS5fuofKIfXQrJLl+6h8oh9dDqOqI9CsAHJQAAAAAAAAAAAAAAAAAASQ9k6rxUXS8rJIeydV4qLpedLRkZWYy2fH9Ld9qv4bVZKCjby5ZZ5X/wBrYjZmMwB8cvmNb0v/AKi+rSsX+SnpoYvXSQ2YTm0a0/spd7lH2uHqjZgAwlAAAAAAMZol+LYSfZHdVZLnX2zL+SOpk2P/AG1jNmYzBvxHG2N7Km8x1bSXWNO4k9M1jvO+nkX7VNmbuUs8VKfStL8SUvci0AAMJQAAAAAAAAAAAAAAAAAAAAAAZPSLi644UoLXDZqWmmuV9ukFoo3VTlSCGSXWXZJEaqOc1qNVdVFRXLkmbc80LMGsB8numlq+YQdiHD+JILXc79a0oFt76Fj6aCs27IsULXxufK6JWyIut792bclTJd493D2KsV0WOVwDjeW0VVRVWzdWhrbbSy0zHtY9I5YXRySSLrNVzXI5H76O6lMt+2Fzdg+dXnGONrtiTENhwDuLEmFaWJ9W+5000+26mViyMgj2ORmxIjETORdffenvN7fjtulK9Y+qLDa8AJbaCpudjbf62oudPJVx0sbnbG2BI43xK56ya6K5XoiJGvvVz3liXPqIPkto0tYjxWliwzZKW10GJ62W4RXN9THLU0tFtKRI5nNja6N8mu9WaiK9uSOzVVyyXW6OsXXHFFHdaK+wUsN4sFyltdclKjkhkexGubKxrlVzWvY9rtVVcqZqma5ZqasLmir+qpfKG9ClZJX9VS+UN6FKw9EFqAAQoAAAAAAAAAAAAAAAAABJTdfVnKZ6pWSU3X1ZymeqVllqRAAEKAAAAAAAAAAAAAAADores5/FP6FO86K3rOfxT+hSrUM5U3W0XIb0HadVN1tFyG9B2kYQAAAAAAAAAAAAAAAAAAJKjshScmToQrJKjshScmToQsdSMrABCgAAAAAAAAAAAAAAAAAAkg7IVfJj6FKySDshV8mPoUq0ZGVgAhQYfFvw+k3AVJw7Ct0rsuRTJFn/API/E3Bh6341prtMbt9tvwzXSoncdNVUzUXzQuN/J2VSUuEJ+cGvVmbF5wS+1H9Sfsbfh3lMRoRVU0UYagVetqJKXmnOj/8A0m4MPoZ+DwKykXqqO63alVO5qXCoan4Igp/6Gp9+HpUE/wDUw+7L1ibgAGA0gAAAAAAAAHVU9by8h3QcaLrODxTOhDlU9by8h3QcaLrODxTOhC7ibzvABCgAAAAAAAAAAAAAAAAAElT17R8p/qqVklT17R8p/qqVleiIt4ABCgAAAAAAAAAAAAAAAAAElB1VV5Q7oQrJKDqqryh3QhWWWpEAAQoAAAAAAAAAAAAAAAJLp2Pm5P8AkrJLp2Pm5P8AksdUR6FYAIUAAAAAAAAAAAAAAAAAAEi9lW+Tr6yFZIvZVvk6+shURlYAIUAAAAAAAAAAAAAAAAAAElr6yZyn+spWSWvrJnKf6yl3E3lYAIUAAAAAAAAAAAAAAAAAAkuHU0/lEfSVklw6mn8oj6Ssr0IAAQoAAAAAAMTpC/bd1w1gZmbmXKvS4VzeFNp0itlci+B0uwM8KOU2xiMKft/HmJ8Vu99Bb1jw9Qr4IvhKhyfXK9GL4k34D5uUsR0FdfeeUe9N7XcyPgbcxuN/iuKcDXPtNvE1G/kzUU+X97GGyMbpS+Astquq8FuxBap3L3GOqo4nL6Mqk5OzxMYdK8fxJx9xLQ2QAMJQAACSDshV8mPoUrJIOyFXyY+hSsstSIAAhQAAAAAAAAAAAAAAAdVT1vLyHdB2nVU9by8h3QVahnGi6zg8UzoQ7zoous4PFM6EO8PUi0AAIUAAAAAAAAAAAAAAAEly/dQ+UQ+uhWSXL91D5RD66HUdUR6FYAOSgAAAAAAAAAAAAAAAAAAkh7J1Xioul5WSQ9k6rxUXS86WjIysxmiH4bAtNdV33Xerrbo53ytnqpZGr6Lm+Y9nGl03DwdfbyjtVaG21NSi+FkTnJ+KDBNr3EwbYrNq6q0NtpqdU8LImtX8UNkebgZX+tKP5VK/6kN57QAMJQAAAAADGT/s/TBSyL71l7w9LFn8qSlqGuRPr1ap/mU2ZjMd/EcR4KvqcEN4dQSeLqaeVif7iRGzN2L51OjU4xs+1Sa/TYi3gAGEoAAAAAAAAAAAAAAAAAAAAAM5j+y0V+w3LQ1+FZMQxJLHLtOGpbT1Gs1yKkkMjnsRkjV30XZGLvLk5O3owNAfB6jQve7nbsRYloLVJbLvWVFtqLXQXO5OrKlW0M2yolVUufLm+VVVqZPe1jUjTPeVE9y73HEFvvVfpkxDhCptUFgsL7dQWurq6d1RV1M0rHOVXwOlYxiubHG1c1cqq5VaiZZ/XAdbRLHyyotWOsJ4txVerHhCS9w4upqaaPa9bTxpQ1sUOxK2ZZnMVYlTVdrxo93vXJqcGfnYf0f4n0VXTD92stkmxNDT4ajsFxgoZoIZmzRyLK2diTvjY5iuc9qprI5M0XJ2/l9kA2hY+JWPR1jLBVzsGO4bIl3uKy3Z96tlFUQtlYldMkybC+V0cb1jcxrXZubmmapnkiG60Z4bu9mgvt7v9K2kuGJbtLdJKRHtkWljVjI44nPb71z0ZG3WVFVNZVRFVEzXZgjdxYiubXPbTNZIrFWobk5ERVTeXunLalZ31m5uP2RX9VS+UN6FKy3siWzJNqVnfWbm4/ZG1KzvrNzcfslYG0y2JNqVnfWbm4/ZG1KzvrNzcfslYG0xYk2pWd9Zubj9kbUrO+s3Nx+yVgbTFiTalZ31m5uP2RtSs76zc3H7JWBtMWJNqVnfWbm4/ZG1KzvrNzcfslYG0xYk2pWd9Zubj9kbUrO+s3Nx+yVgbTFiTalZ31m5uP2RtSs76zc3H7JWBtMWPLp6aqWrqmpcpUVFZmuoz33vfqKdqVnfWbm4/ZFN19WcpnqlZXJ3CRJtSs76zc3H7I2pWd9Zubj9krBNpixJtSs76zc3H7I2pWd9Zubj9krA2mLEm1KzvrNzcfsjalZ31m5uP2SsDaYsSbUrO+s3Nx+yNqVnfWbm4/ZKwNpixJtSs76zc3H7I2pWd9Zubj9krA2mLEm1KzvrNzcfsjalZ31m5uP2SsDaYsSbUrO+s3Nx+ydNXS1aUsyuuczkSNyqisZv73JPROit6zn8U/oUKTuLE9PSVawRqlzmRFYm9sce9vck7NqVnfWbm4/ZO6m62i5Deg7RtMWJNqVnfWbm4/ZG1KzvrNzcfslYG0xYk2pWd9Zubj9kbUrO+s3Nx+yVgbTFiTalZ31m5uP2RtSs76zc3H7JWBtMWJNqVnfWbm4/ZG1KzvrNzcfslYG0xYk2pWd9Zubj9kbUrO+s3Nx+yVgbTFiTalZ31m5uP2RtSs76zc3H7JWBtMWJNqVnfWbm4/ZJp6aqStpmrcpVVUkydqM3t5PAeoSVHZCk5MnQhYydyNDalZ31m5uP2RtSs76zc3H7JWCbTLYk2pWd9Zubj9kbUrO+s3Nx+yVgbTFiTalZ31m5uP2RtSs76zc3H7JWBtMWJNqVnfWbm4/ZG1KzvrNzcfslYG0xYk2pWd9Zubj9kbUrO+s3Nx+yVgbTFiTalZ31m5uP2RtSs76zc3H7JWBtMWJNqVnfWbm4/ZG1KzvrNzcfslYG0xYk2pWd9Zubj9kmhpapa2palylRUSPN2ozf3l8B6hJB2Qq+TH0KVSdmLDalZ31m5uP2RtSs76zc3H7JWCbTFiTalZ31m5uP2TEWumqqzTJiCRLjL+zsP2yn1tRmecs9W9U4MuBrT6EYfBnxjSJpBrOFI6u30KLyKKORU886m7ByapV39j98F6GbELn0l9r9sjW7UrO+s3Nx+yYnRZTVTaTEtK25St2vii6oqIxnC+dZc99O3smf2n0Ew+jj4G+Y+oV3lhxM6RE/lkoqSRPxcow8nLDVo8Nl+Dt+4VVatTfavK/sa3alZ31m5uP2RtSs76zc3H7JWDDtM02JNqVnfWbm4/ZG1KzvrNzcfslYG0xYk2pWd9Zubj9kbUrO+s3Nx+yVgbTFiTalZ31m5uP2RtSs76zc3H7JWBtMWIJ6SrSCRVucypqLvbHHv73JONJS1a0sKtuczUWNqoiMZvb3JLanreXkO6DhRdZweKZ0IXadiWzOvalZ31m5uP2RtSs76zc3H7JWCbTLYk2pWd9Zubj9kbUrO+s3Nx+yVgbTFiTalZ31m5uP2RtSs76zc3H7JWBtMWJNqVnfWbm4/ZG1KzvrNzcfslYG0xYk2pWd9Zubj9kbUrO+s3Nx+yVgbTFiTalZ31m5uP2RtSs76zc3H7JWBtMWJNqVnfWbm4/ZG1KzvrNzcfslYG0xY8uopapKulRblKqqr8l1Gb3vfqKdqVnfWbm4/ZFT17R8p/qqVlcnZESJNqVnfWbm4/ZG1KzvrNzcfslYJtMtiTalZ31m5uP2RtSs76zc3H7JWBtMWJNqVnfWbm4/ZG1KzvrNzcfslYG0xYk2pWd9Zubj9kbUrO+s3Nx+yVgbTFiTalZ31m5uP2RtSs76zc3H7JWBtMWJNqVnfWbm4/ZG1KzvrNzcfslYG0xYk2pWd9Zubj9kbUrO+s3Nx+yVgbTFjy6KlqlWo1bjK3KdyLkxm+uSb/AU7UrO+s3Nx+yKDqqryh3QhWWUncJEm1KzvrNzcfsjalZ31m5uP2SsE2mLEm1KzvrNzcfsjalZ31m5uP2SsDaYsSbUrO+s3Nx+yNqVnfWbm4/ZKwNpixJtSs76zc3H7I2pWd9Zubj9krA2mLEm1KzvrNzcfsjalZ31m5uP2SsDaYsSbUrO+s3Nx+yNqVnfWbm4/ZKwNpixJtSs76zc3H7JNcaWqbRSudcpXoib7VYxM9/wIeoSXTsfNyf8ljJ3QayG1KzvrNzcfsjalZ31m5uP2SsE2mLEm1KzvrNzcfsjalZ31m5uP2SsDaYsSbUrO+s3Nx+yNqVnfWbm4/ZKwNpixJtSs76zc3H7I2pWd9Zubj9krA2mLEm1KzvrNzcfsjalZ31m5uP2SsDaYsSbUrO+s3Nx+yNqVnfWbm4/ZKwNpixJtSs76zc3H7I2pWd9Zubj9krA2mLEm1KzvrNzcfsky0tVuijd0ZdbYFXW1GZ5ayb3AeoSL2Vb5OvrIVSZGhtSs76zc3H7I2pWd9Zubj9krBNplsSbUrO+s3Nx+yNqVnfWbm4/ZKwNpixJtSs76zc3H7I2pWd9Zubj9krA2mLEm1KzvrNzcfsjalZ31m5uP2SsDaYsSbUrO+s3Nx+yNqVnfWbm4/ZKwNpixJtSs76zc3H7I2pWd9Zubj9krA2mLEm1KzvrNzcfsjalZ31m5uP2SsDaYsSbUrO+s3Nx+yTW+lqnUjVbcpWJm7eRjF/iXuoeoSWvrJnKf6yl2nYlsxtSs76zc3H7I2pWd9Zubj9krBNplsSbUrO+s3Nx+yNqVnfWbm4/ZKwNpixJtSs76zc3H7I2pWd9Zubj9krA2mLEm1KzvrNzcfsjalZ31m5uP2SsDaYsSbUrO+s3Nx+yNqVnfWbm4/ZKwNpixJtSs76zc3H7I2pWd9Zubj9krA2mLEm1KzvrNzcfsjalZ31m5uP2SsDaYseXXUtU1Ida4yuznYiZsZvLnw8BTtSs76zc3H7IuHU0/lEfSVl2nYWJNqVnfWbm4/ZG1KzvrNzcfslYJtMWJNqVnfWbm4/ZG1KzvrNzcfslYG0xYk2pWd9Zubj9kbUrO+s3Nx+yVgbTFjO4tus2FcMXPEc9ynelvpZJ2x7GzOR6J7xie94XOyanhU6MC4WuGGsJW20VF0l20yHZatyMYutUyKskzs8t/OR71+0ix5+3MQ4YwSz30dTWLd69vCm1aRWvajk7jp3QJv8ACiONsbqknRwkIb5vafYrxj57XkRK7JNqVnfWbm4/ZMjpboa3/wANsQ1DbhNI6jonVrWqxiZrAqSpwJ/Ibk8zE9v3Ww1drXq57coZ6fLu68bm/wCTywVb4OJp1Hukn4NBrI7YoKmaNk0d3mcx7Uc1djj30Xg/hOe1KzvrNzcfsnl6P6/dXAmHLkrs1qrTSTKvhdC1V/E988q0HRqSpvc2vAqRJtSs76zc3H7I2pWd9Zubj9krB57TFjB4dxPWXfSTi/Bq1isSwQW2RsjWN15Fnjkc5Hb2XvURmWSJ1RsdqVnfWbm4/ZPjWjKZ0n/EBjyvc5V3WZI1u/2qJ8VPl9iqp9wPqcr4eOErxhTWThB9+ytr81zFgKsq9Nyl0peG07eViTalZ31m5uP2RtSs76zc3H7JWD5e0zbYk2pWd9Zubj9kbUrO+s3Nx+yVgbTFiTalZ31m5uP2RtSs76zc3H7JWBtMWJNqVnfWbm4/ZG1KzvrNzcfslYG0xYk2pWd9Zubj9kbUrO+s3Nx+yVgbTFiTalZ31m5uP2RtSs76zc3H7JWBtMWJNqVnfWbm4/ZOuekq0gkVbnMqai72xx7+9yS866nreXkO6ApO4sRUlLVrSwq25zNRY2qiIxm9vck7tqVnfWbm4/ZOyi6zg8UzoQ7w5O4SyJNqVnfWbm4/ZG1KzvrNzcfslYG0xYk2pWd9Zubj9kbUrO+s3Nx+yVgbTFiTalZ31m5uP2RtSs76zc3H7JWBtMWJNqVnfWbm4/ZG1KzvrNzcfslYG0xYk2pWd9Zubj9kbUrO+s3Nx+yVgbTFiTalZ31m5uP2RtSs76zc3H7JWBtMWJNqVnfWbm4/ZJa+mqmxxK65SuzniTJWM3l10395D1SS5fuofKIfXQsZO6I1kNqVnfWbm4/ZG1KzvrNzcfslYJtMtiTalZ31m5uP2RtSs76zc3H7JWBtMWJNqVnfWbm4/ZG1KzvrNzcfslYG0xYk2pWd9Zubj9kbUrO+s3Nx+yVgbTFiTalZ31m5uP2RtSs76zc3H7JWBtMWJNqVnfWbm4/ZG1KzvrNzcfslYG0xYk2pWd9Zubj9kbUrO+s3Nx+yVgbTFiTalZ31m5uP2SWKmqluFQ1LlKipHEqu1GZrvu8H/wDOZ6pJD2TqvFRdLyqTsxYxulymqZMDVVsW5SyLdqqjtaMVjE19sVMcSpvJ8l7l+w2W1KzvrNzcfsmXx/8AHL3gqypw1N+Sqen8lPTzS5+m2PzmzNteThhKUOLlLxaj+xkSzJNqVnfWbm4/ZG1KzvrNzcfslYMO0y2JNqVnfWbm4/ZG1KzvrNzcfslYG0xYk2pWd9Zubj9kbUrO+s3Nx+yVgbTFjB6W6SrgwHX3ZLhM99mlprsz4NmbVpp2TKqZN+SxTZwQTo5srrjJMxUz1VazJyZd1EOjEFrZfLDcrLLlqXCkmpXZ8GUjFavSeXo2uj71gDDtymz2aa20+zIvCkqMRr0+xyOQ2ye3gV9mT/Mlb9LJbM0gAMB0AAAAAAAAAAAAAAAAAAAAAAAAAAAAAAAAASV/VUvlDehSskr+qpfKG9ClZXoiLUAAhQAAAAAAAAAAAAAAAAACSm6+rOUz1SskpuvqzlM9UrLLUiAAIUAAAAAAAAAAAAAAAHRW9Zz+Kf0Kd50VvWc/in9ClWoZyputouQ3oO06qbraLkN6DtIwgAAAAAAAAAAAAAAAAAASVHZCk5MnQhWSVHZCk5MnQhY6kZWACFAAAAAAAAAAAAAAAAAABJB2Qq+TH0KVkkHZCr5MfQpVoyMrABCgw2i/4afGdw4dtYqrN/u7FHDB/wBk3Jh9Dfw2CnXJequV4u9a5e7slfOrV9HVN9Dm4OrLi4x8dp/tM1TOvBdUn6L3NwYfB3wWkbSDB85U26q9KjZH/wBn8DcGHsXxfTBi6Bf/AFNms9U3w5PrI19RBg/7OI+4v1wFf+5S+9+2RuAAYDSAAAAAAAAAddT1vLyHdBwous4PFM6EOdT1vLyHdBwous4PFM6ELuJvO8AEKAAAAAAAAAAAAAAAAAASVPXtHyn+qpWSVPXtHyn+qpWV6Ii3gAEKAAAAAAAAAAAAAAAAAASUHVVXlDuhCskoOqqvKHdCFZZakQABCgAAAAAAAAAAAAAAAkunY+bk/wCSskunY+bk/wCSx1RHoVgAhQAAAAAAAAAAAAAAAAAASL2Vb5OvrIVki9lW+Tr6yFRGVgAhQAAAAAAAAAAAAAAAAAASWvrJnKf6ylZJa+smcp/rKXcTeVgAhQAAAAAAAAAAAAAAAAACS4dTT+UR9JWSXDqafyiPpKyvQgABCgAAAA8XGmIW4UwpdMQ7Hsj6Kme+GPL97Mu9GxPC56tb9p6Uqcq1SNOCu20l2saHh4O/b2M8UYvd76GCZlgoVX5umzWdyfXPI9q+KQ2x4WB8POwrhK12GR+yT0tO3bMnzlQ730r/APVI57vtPdNGOqxq15fDfNVkuyKsn3pXfWyLQAAxlMbog95o9tlFwbnvqrfl3NgqJIsv7DZGN0a/AsxPbuJ4lr0y7mzK2o/7+f2myN3KWeMqS4tvuea9SR0ABFe7g202avurlREo6WWoXPuMYrv8GOMXOSitWJNRV2fFNGDlZjTDN7/ixBT4mlkd8rZbhHUM/tafeD4nhm3usUeh3ZEVFZBHRTKvy5bVNIvnfEfbD7XL0lOvGS0al/8A6T9rHzuTE40nF9X6IgAHwz6QAAAAAAAAAAAAAAAOup63l5Dug7Drqet5eQ7oKtQzhRdZweKZ0Id50UXWcHimdCHeHqRaAAEKAAAAAAAAAAAAAAACS5fuofKIfXQrJLl+6h8oh9dDqOqI9CsAHJQAAAAAAAAAeTi2+Mwzha74hfllbqKapRF/icxiqifaqIn2nrGM0n/H6Gy4Wbvrfr1S08jU4VgictTN9isgc1eUasDSjWxEIT+jfPsWb8rkeh5OjGS+YOqINHOLrjPWzzUTbjba2oernz7zdtQOcvC6OVyuThXUkb8lT6SZrHuGqrENnZNZ5WQXu1TJX2qd28jahiL7xy/Ie1XRuT5L17iFuE8SUuLbBS3ylifCsyKyenk/eU07FVskL07TmPRzV+o0Y2XyyPy1KzbtJLdLc+yS81LdYiyyPYAB806BJD2TqvFRdLyskh7J1Xioul50tGRmXufx7S1YaX+G12WvrXcuWWCJn9rZTZmMsXx7Sniqudvpb7fbbazwKuzTv/CWPzIbM2Y7munT6MI/m5/7ggADCUAAAAAAGM0WfFbPdrF2rNfrjSNTtpG6ZZ405uZhszGYa+IaSMY2tfepWx2+7xt7S68Tqd6p9tK3P6zdhufh60HuSl3qSj6SZHqjZgAwlAAAAAAAAAAAAAAAAAAAAAAAAAAAAAAAAAJK/qqXyhvQpWSV/VUvlDehSsr0RFqAAQoAAAAAAAAAAAAAAAAABJTdfVnKZ6pWSU3X1ZymeqVllqRAAEKAAAAAAAAAAAAAAADores5/FP6FO86K3rOfxT+hSrUM5U3W0XIb0HadVN1tFyG9B2kYQAAAAAAAAAAAAAAAAAAJKjshScmToQrJKjshScmToQsdSMrABCgAAAAAAAAAAAAAAAAAAkg7IVfJj6FKySDshV8mPoUq0ZGVgAhTrqJ2U1PLUyrkyJjnuXwImamP0LQSQaJ8JrL+8ntUFU/lSt2RfxeenpDrtzMAYmuWeW1LPWT58mF6/4KcG0O5mELHbdXLaltpoMu5qxNb/g3rm4GX2pr8qf+4zPPErqi/Nr+D2DDx/Babqj/APKwrD9uxVcn634m4MPcfi+mmwyrwVmGrnCnhdHU0buh6jAZupDjCXktr2GKyUZcJLzdvc3AAMBpAAAAAAAAAOup63l5Dug4UXWcHimdCHKp63l5Dug40XWcHimdCF3E3neACFAAAAAAAAAAAAAAAAAAJKnr2j5T/VUrJKnr2j5T/VUrK9ERbwACFAAAAAAAAAAAAAAAAAAJKDqqryh3QhWSUHVVXlDuhCsstSIAAhQAAAAAAAAAAAAAAASXTsfNyf8AJWSXTsfNyf8AJY6oj0KwAQoAAAAAAAAAAAAAAAAAAJF7Kt8nX1kKyReyrfJ19ZCojKwAQoAAAAAAAAAAAAAAAAAAJLX1kzlP9ZSsktfWTOU/1lLuJvKwAQoAAAAAAAAAAAAAAAAABJcOpp/KI+krJLh1NP5RH0lZXoQAAhQAAAYjG37exZhfBjF1okqXX2vRPmKVU2Jq+B1Q+Jf/AG3G3MRgf9u4oxRjR/von1TbJQOXf+L0iuSRWr3HVD5vr1Gm/A/NbeI6Cy+88l3q7kvukfA24AMBQAADG4T+LY9xxQ8CS1FBcETxlK2JV+1adTZGNpviul+4MTebcsO0sip3XQVMyKvmnahsjdj86kZcYQ8opPzTIgY7THVSUmivFTof3s1qqKaLlysWNv4vQ2JiNL/xjC9FaO+t+tFGvIWthc/+xjhyYk8bSvptR8L5mfGO2Hnbg/Q87HlLHbJsJrDvR27EdqiZ4EeyWnT/AO3L7T6QfPdLnwWGam4J1Vvu1krGr3Njr4XKvo5n0I7xLc8JSm9byX6X+4lJbNecVwT9V7AAHzjUAAAAAAAAAAAAAAADrqet5eQ7oOw6qnreXkO6CrUM40XWcHimdCHedFF1nB4pnQh3h6kWgABCgAAAAAAAAAAAAAAAkuX7qHyiH10KyS5fuofKIfXQ6jqiPQrAByUAAAAAAAAAGMqv2vpaoafqosO2aWrdl2p6qRI48/CjIJvTNmYzR/8AtK7YtxQu+ldeHUUC9rYKRiQb3/utnX7Tdg+ZTq1uEbLtll+na8CPgbMwlV/5Dx024t95YsXTMgqk/hpbplqxyeBszURi/wA7WfKU3Z52IrDb8T2SssF1jV9LWxLE/VXJzV4Uc1e05qojkXtKiKcYOvGlNxqfQkrS7OK607NdatoGj0QZXAF9uFwoamwYhka6/WCVKOvVEySdMs4qlqfJlZk7wO12/wAJqjyr0ZYeo6ct3g1ua6ms11BO4JIeydV4qLpeVkUb2x3Cske5GtbDEqqvAie/POO8MzOjj41U4uvLt9a7EdSxHd1tOyOmRPqRYHGzMbofY9dHNmrZGqj7kyW5uz4VWplfPn/uGyNnKWWLqRWkXsrsjzV5IR0AAMJQAAAAAAYu5/s7S1Yqv+C72atoXeMhkilj/tdMbQ8DEuH6u73TDl1oJoY5bLclqpFkVffwPglikYmSLvrsjV38k97wmvBVIwqNTdk4yXjF287EZ74AMhQAAAAAAAAAAAAAAAAAAAAAAAAAAAAAAAACSv6ql8ob0KVklf1VL5Q3oUrK9ERagAEKAAAAAAAAAAAAAAAAAASU3X1ZymeqVklN19WcpnqlZZakQABCgAAAAAAAAAAAAAAA6K3rOfxT+hTvOit6zn8U/oUq1DOVN1tFyG9B2nVTdbRchvQdpGEAAAAAAAAAAAAAZS140dcNI18wOsMSMtNBSVbJEz13OlV+ui9rJE2PL61NWe1ehUw8lGorXSfc1deTIncAA8SgkqOyFJyZOhCskqOyFJyZOhCx1IysAEKAAAAAAAAAAAAAAAAAACSDshV8mPoUrJIOyFXyY+hSrRkZWACFMPptc7/wqxHTtXJayk2kn1zPbF/+s27Wo1qNaiIiJkiJ2jEaX/h8NW61rwXLENmpl5O3oXu/tYpuDfVywNJfam/KC9mZoZ4mb6o+sgYfFPwWlLAtR85DdqX0oopMv9n8DcGHx78BjLR5XL1KXyppV/8Act1Vl+LEHJ395/cqfokMX/bX3o/qRuAAYDSAAAAAAAAAddT1vLyHdBwous4PFM6EOdT1vLyHdBwous4PFM6ELuJvO8AEKAAAAAAAAAAAAAAAAAASVPXtHyn+qpWSVPXtHyn+qpWV6Ii3gAEKAAAAAAAAAAAAAAAAAASUHVVXlDuhCskoOqqvKHdCFZZakQABCgAAAAAAAAAAAAAAAkunY+bk/wCSskunY+bk/wCSx1RHoVgAhQAAAAAAAAAAAAAAAAAASL2Vb5OvrIVki9lG+Tr6yFRGVgAhQAAAAAAAAAAAAAAAAAASWvrJnKf6ylZJa+smcp/rKXcTeVgAhQAAAAAAAAAAAAAAAAACS4dTT+UR9JWSXDqYPKI+krK9CAAEKAAAeDjrEL8LYRul9gZslTTwK2lj+cqHqjIWf6pHMT7Ttwdh5mFMLWvDzH7I6hpmRyyduSXLOR6+Fz1c5frPCxf+3sbYXwi330NLI/EFcn8lPk2Bq/XPI1yeJU2xvrfM4SFPfNuT7FzY+HOfZJE1YABgKAAAY29/FNKmFqtN5Ky2XShf4V1qeVv/ANbzZGNx58VxBgi6p/yb66mdyZ6SoZ62obI3YrOjQl9lr88vZoi1YMRpC+N4kwFaE/52IHVb+RBRVL/X2M25iL58c0vYUo276UFoutwf4FV9NCz8JJC8nZVnLhGb/JK3nYz4vOmlxcf1In0xRPk0b41kjTN9NanVbfriasn/AOg3kUjJomTRrm17Uc1e6imbxpRbpYXxZbss9tWieHLu60Mif5LMD1u6WCsP3HPPbVrpJs+7rRNX/JanOwMfsyf5ox/2kjliX1xXk3/J7YAPnmoAAAAAAAAAAAAAAAHXU9by8h3Qdh11PW8vId0FWoZwous4PFM6EO86KLrODxTOhDvD1ItAACFAAAAAAAAAAAAAAABJcv3UPlEProVkly/dQ+UQ+uh1HVEehWADkoAAAAAAAAB5+ILvBh+w3K/VOWxW6kmq359tsbFcvQeXo4tE9iwLZLbV57abRslqlXt1Enwkq/a97iDSr8dsFFhlOHEV1pLa5O7CsmyT/wCzFKbM3S+bwUVvnJvuirLzlLwJvAAMJTEY8hmw3caTSZb4nv3Mj2teYmJms9tV2bn5dt0LvhE/l2RP4jaQzQ1MMdRTyslilaj2PYubXNVM0VFThRUP17GSMdHI1HNcio5qpmip3FMTgpz8JXmp0bVb12tEx1dYJHL1dErsn0+fbWBzkaifNvj7in0P9Xh7fXp+cf8Aq/yvhEmjNwZHSDc3WbCWLrmxVSSns0jo8u3JsciNT0lQ1xgNKfxizyWZOqvFxtFv/wBL6tuyf7aPOeTYKpi6cZabSv2XV/IktDXYdtiWXD9sszUREoKOGmRE7WoxG/4PRAMc5upJzlq8zoAA5AAAAAAAAAAAAAAAAAAAAAAAAAAAAAAAAAAAAAAAAAAAAABJX9VS+UN6FKySv6ql8ob0KVleiItQACFAAAAAAAAAAAAAAAAAAJKbr6s5TPVKySm6+rOUz1SsstSIAAhQAAAAAAAAAAAAAAAdFb1nP4p/Qp3nRW9Zz+Kf0KVahnKm62i5Deg7TqputouQ3oO0jCAAAAAAAAAAAAPjmFl1dPV7va9TdlrrY3//AFIbcrfxdP8AifYz43YPg6rCmKF6m44yvkbu7sc23Gx//RF+B9kPt8uf3aa6Mdn8EpR9EjmAAB8Q6BJUdkKTkydCFZJUdkKTkydCFjqRlYAIUAAAAAAAAAAAAAAAAAAEkHZCr5MfQpWSQdkKvkx9ClWjIysAEKYbST8YvGA7Y3fdUYmjlVP5YaSpmVfsVjTcmHxZ8PpPwHSfMpda7LkQNiz/APkfibg34vKhQX2W/wA8l7IzUM6tV9aX5V/IMPpQ+DlwbVfMYqot/wAYyWL/ALhuDD6X02LDVtr+1Q4jsk6/VuhA1fwco5MzxdOPF28cvcYz+xJ8FfwzNwADAaQAAAAAAAADqqet5eQ7oONF1nB4pnQhyqet5eQ7oONF1nB4pnQhdxN53gAhQAAAAAAAAAAAAAAAAACSp69o+U/1VKySp69o+U/1VKyvREW8AAhQAAAAAAAAAAAAAAAAACSg6qq8od0IVklB1VV5Q7oQrLLUiAAIUAAAAAAAAAAAAAAAEl07Hzcn/JWSXTsfNyf8ljqiPQrABCgAAAAAAAAAAAAAAAAAAkXsq3ydfWQrJF7Kt8nX1kKiMrABCgAAAAAAAAAAAAAAAAAAktfWTOU/1lKyS19ZM5T/AFlLuJvKwAQoAAAAAAAAAAAAAAAAABJcOpp/KI+krJLh1NP5RH0lZXoQAAhQAZ/Ht9nw3g+63ejTWrI4Fio2/KqZFSOFv2yPYn2npRpSr1I0oayaS78hoeRgH9uX7E+OHe+jra3cqgdwptSjVzFVq9x07qh31ZG3PJwpYIMK4atmHKZ2uy3UscGuvDI5qe+evhc7Ny+FT1j2xtWNavKUPorJfdSsvJK5ErIAAylAAAMbpV+Aw3RXTvbe7VVLyUrImv8A7HuNkZLS3TyVGjPE2wpnJBbZqpnKibsjfxYhqKWojq6aKqiXNkzGyNXwKmaG6pngqb4SmvKH/JN52mHovjmmm7St322vDdFCq9x9RU1DlTzQMNwYjBXxvH2P7km+2Ovoba13iqOORU+x1QpcHlTry4Q9ZxXo2Z8RnOmvtekW/U1KRMnqq6CRM2SRsY5O6ioqKZjQtK+XRPhRki5vp7VBSu+uJuxr6hqoOyFXyY+hTJaG/gsDpQO3nW+7Xaicnc2OvnaieZELHPBVPvQ/TMkv9TD7svWJuAAfPNQAAAAAAAAAAAAAAAOqp63l5Dug7Tqqet5eQ7oKtQzjRdZweKZ0Id50UXWcHimdCHeHqRaAAEKAAAAAAAAAAAAAAACS5fuofKIfXQrJLl+6h8oh9dDqOqI9CsAHJQAAAAAAAADGXT9raVrHb0/d2K2VN0k8bM5IIf7EqTZmMwP+08T4xxKu+2S4x2mBf+lSRo13+9JP5jZm7H8yUKPRil3vnPwcmiIAAwlBmsd4erb1bIa+xqyO+2aZK62SOXJHStRUdC5fkSMV0bvA7PhRDSg9aFaWHqKpDVf+s+p6Nb0Grnl4ZxDRYqsVJfqBHsiqmZujkTJ8MiKrXxvTtOa5HNVO6imVxj8cx/hCz/wuuC3CTkwUtRl/fJGdyp7hsca6e8seLp8nfJprrq7y+Bs7W5eMYnbkOEse3dNlPrb7bXhyWRE7j6ioY1F80D0859WjSjRrSrU/oOEmuq6at2qWXXro0cPM3YAPinYAAAAAAAAAAAAAAAAAAAAAAAAAAAAAAAAAAAAAAAAAAAAAAABJX9VS+UN6FKySv6ql8ob0KVleiItQACFAAAAAAAAAAAAAAAAAAJKbr6s5TPVKySm6+rOUz1SsstSIAAhQAAAAAAAAAAAAAAAdFb1nP4p/Qp3nRW9Zz+Kf0KVahnKm62i5Deg7TqputouQ3oO0jCAAAAAAAAAB11E8dNBJUSrkyJivcvcREzU7DOaR6/cvR9iW4o7J1PaKuRvKSF2X45HrQpOvVjSX1ml4sPIwVLBJQ6GMDXeZMn01dZblL4EnqY9kXzTuPsBgceWqS36Fbjb4WfCWmyNkY3+amja9PxjN1BNHUwR1ES5slYj2r3UVM0Po8oVViKfxlvqVPB7LXqzlZZHYAD5J0CSo7IUnJk6EKySo7IUnJk6ELHUjKwAQoAABitLj7hLhWCzWq6VNtq7zdbfbmVdM9WywtfUMV7mqnb1Gv+tMy3AeJa69UNTar+xkWILJKlHdImJk1z8s2TsT5uVuT29zNW8LVJMc/G8VYFtPadeJq5/Jgo51T+97Drx5QVljrqbSVYqaSaqtcSw3SliTN1bbs83tRO3JGucjO779v8R9unGnUwtPCSSUp3lF/avspN8JbNup2eSvfnfc24J6Cvo7pQ09yt9SyopaqJs0MrFza9jkza5PAqKUHxWnF2ep0AAQAAAAAAAkg7IVfJj6FKySDshV8mPoUq0ZGVgAhTD1fxnTZbGLvpb8MVkiJ3HT1VOiL5oHG4MNafjembElR2rfh+10qcqSerkd+CM/A3Jvx/NdOnwhHzW1+4zYbNTlxk/LL2Bh9NfvdGl2n4s+lquaqYpP/wBJuDGaZqd1TolxgxvVMslZKn1sic5PVJyY0sdRb6cfVDGK+GqL7L9DZg6aSobV0kNU3gmjbIn1KmZ3GJpp2ZpTvmAAQAAAAAAHXU9by8h3QcKLrODxTOhDnU9by8h3QcKLrODxTOhC7ibzvABCgAAAAAAAAAAAAAAAAAElT17R8p/qqVklT17R8p/qqVleiIt4ABCgAAAAAAAAAAAAAAAAAElB1VV5Q7oQrJKDqqryh3QhWWWpEAAQoAAAAAAAAAAAAAAAJLp2Pm5P+SskunY+bk/5LHVEehWACFAAAAAAAAAAAAAAAAAABIvZVvk6+shWSL2Ub5OvrIVEZWACFAAAAAAAAAAAAAAAAAABJa+smcp/rKVklr6yZyn+spdxN5WACFAAAAAAAAAAAAAAAAAAJLh1NP5RH0lZJcOpg8oj6Ssr0IAAQoMZjD9s4wwphZvvo46iS+1aJ2o6ZESJF+ueWJyeLU2ZjMI/trGuKsUO99FTyxWGkVfkU6K+ZU+uaZ7V8UncN2B+b26/Ri7dr5q71fa7iPgbMAGEoAAAAABDfKBLrZLhbFTPblLLBly2K3/J5OjWvW56PMM17lzfPaKRz+XsTdZPPmaQxuiP4LA1NQLvOt1ZX29W/J2GrljRPM1DdDPBT6pR81K/oibzZGH0U/D0eJbrwpcMUXN7XfKSKba6L5oENuqo1Fc5URE31VTE6FUV2jCxVjkVFuEUtxXPt7YmfNn/ALhaXNwVWS3ygu7nP1SM888RBdUn+le5rIOyFXyY+hTJaLvgvddQ8VxTX73c2XUn/wC9n9prYOyFXyY+hTJ4G+L430hUCbzVu1JWtTxlBTtVfPEpcPzsPXjwjF+Eor9xKuVWm+tryb9jbgA+eagAAAAAAAAAAAAAAAddT1vLyHdB2HXU9by8h3QVahnCi6zg8UzoQ7zoous4PFM6EO8PUi0AAIUAAAAAAAAAAAAAAAEly/dQ+UQ+uhWSXL91D5RD66HUdUR6FYAOSgAAAAAAlutxp7RbKy7VbtWCigkqJV7jGNVy/gilRjNLLnVOEvc9G5UkxFW0tnTJf+XNKiTeaFJV+w0YSisRiIUpaNq/ZvfciPJFWi+3VFtwFZmVrcquqg2/VJ29nqHLNJn/AK5HGpPxrWsajWtRGomSIibyIfpziKzxFadZ6ybfi7hKysAAeJQAADzMSWChxRY6uw3HXSGrj1ddi5Piei5skYvac1yNci9pUQw+i73T1eK8U3DF9vfBcKWG32lZdTVjqUgSVyzxfyPWXWy7WeXaPpZJD2TqvFRdLzbRxkqeGqYe11LyzTdu2yv2I5azTKwAYjoAAAAAAAAAAAAAAAAAAAAAAAAAAAAAAAAAAAAAAAAAAAAAAAAkr+qpfKG9ClZJX9VS+UN6FKyvREWoABCgAAAAAAAAAAAAAAAAAElN19WcpnqlZJTdfVnKZ6pWWWpEAAQoAAAAAAAAAAAAAAAOit6zn8U/oU7zores5/FP6FKtQzlTdbRchvQdp1U3W0XIb0HaRhAAAAAAAAAAxul74TANdRcK3CejoETu7PVRRKnmepsjG6SfhlwrbuHbeJaLe7uwo+o/7Gf2G7k3LF05cGn+HN+hJaGjv1vS7WK42pUzSspJqfLu67Fb/k8rRvcN1dHuGriq5uqLTSPfytibrfjmaQxuiP4LA9Pbl3nWytr7erfk7DVyxonmaghzsFPqlHzUr+iG82QAMJQSVHZCk5MnQhWSVHZCk5MnQhY6kZWACFAAAMZcvjul2x069TbLFX1a8uWanjb+DJDZmMs/x3SxiWrXgt9pttCzlOfUSv8AwdGbM3Y7munT6MI/m5/7iIwNh/8A2e4qXBsqalgvkklTY3r1NNU775qPuIi++kjTubI1OpQ3x42LcM0mLbFPZqmV9O9ytlpqmP8AeUtQxdaOZi9pzXIi+HfRd5VI8C4mq7/bp6K9wsp79Z5dpXWnb1KSoiKkrP8ApyNVHtXuOy4UU7xH9ZS+VL6Syn7S79Jfazf0gssjSgA+cUAAAAAAEkHZCr5MfQpWSQdkKvkx9ClWjIysAEKYbBXxjSDpBrk32x11BQovi6KKRU+xZ1NyYfRd8NJjKv41iqt3+7sTIoP+zl9huDfylliNngorwil7GbCf2r8W34tsHhY8pdu4HxFRZZ7YtNXFl3daFyf5PdOiup0rKKopHcE8T41z8KKn+TLRn8KrGfBpntUjtwceKPKwNVbewVh+tzz2xa6SXPu60LV/ye4Y3Q3UrVaJsHSrwpY6KN31sha1fxQ2R646HwsVUhwk15s4w0tujCXFL0AAMp7AAAAAAHVU9by8h3QcaLrODxTOhDlU9by8h3QcaLrODxTOhC7ibzvABCgAAAAAAAAAAAAAAAAAElT17R8p/qqVklT17R8p/qqVleiIt4ABCgAAAAAAAAAAAAAAAAAElB1VV5Q7oQrJKDqqryh3QhWWWpEAAQoMLWYix/cMXXmzYTpMPyUdlZTMkS4PmjklmlYsiokjEcjURqs/gXhN0YzR18ar8Y3dUzdWYjniR3dbTww06J9ixON+D2YU6tWcVKyVr6Xcl7XIz8912PaDfvGi2qmY3qpLRdKepT60bKsLl+xMx/4s4Ypt6+0N+si924WepjZzjWOj/uNoCfKMNP6dG33ZNfq2xZ8TwrRjvBN/VG2TFtnrXu/ggrY3v+pWouaL9h7p5F3whhTEGe7uGbVcFdwrVUccq+dyKeF/4R4Np/fWRt1sj+0trutTTNTwbG1+x5fW0bOBnmpSj1WUvO8f0jM2gPny0+IMGYtw3QLjO63a1XqpqKOWC5Nge6N7aaSZitkZG1//AClTJyqfQTyxOH+T7LUlJSV01fi1vSzumE7gAGYoJLp2Pm5P+SskunY+bk/5LHVEehWACFAAAAAAAAAAAAAAAAAABIvZVvk6+shWSL2Vb5OvrIVEZWACFAAAAAAAAAAAAAAAAAABJa+smcp/rKVklr6yZyn+spdxN5WACFAAAAAAAAAAAAAAAAAAJLh1NP5RH0lZJcOpp/KI+krK9CAAEKediO902G8P3LEFZ+5ttLLVPTPhRjVdknhXLJPrPO0e2Spw/gy1W6v361YdsVq5cNVK5ZZl5x7zztI/7VdYMGtXPdy6ROqW/wD4lN8Ylz8CrGyNfGGzN0/msHGO+b2u6PNj5uZN4ABhKAAAAAADG6OPgJ8W23gWkxJVLl4JmRVH/eU2RjcL/F9IuNqPg2bc2vy5cDoc/wD434G7Dc6hWi9yT71KK/cyPVHrY6uO4+CcQ3bWy2laquoz7mpC53+Bga3bj4Jw/aNXV2ja6Smy7mpC1v8Ag8TTUqu0YX2jaqotwjityZdvbEzIcv8AcNsiI1Ea1ERE3kRCy5uBjb605flUbfqZnWeJfVFebf8ABLB2Qq+TH0KZKw/FtL2LqV29tu0Witand99VxOX/AG2mtg7IVfJj6FMl+402p2tu4VX7dgq//wDo/EuEzjWhxh6OMvYmIydOXCXqmvc3AAPnmoAAAAAAAAAAAAAAAHVU9by8h3Qdp1VPW8vId0FWoZxous4PFM6EO86KLrODxTOhDvD1ItAACFAAAAAAAAAAAAAAABJcv3UPlEProVkly/dQ+UQ+uh1HVEehWADkoAAAAAAMZfv2tpNwzaE347RS1l6mReBJFRKeH7cpZ1TkmzMZhD9qY3xjiJffMhqKayU7l+RTx7JJl4NlqJE+thuwXMVSt0Yv83N9JN9xGbMAGEoAAAAAAJIeydV4qLpeVkkPZOq8VF0vOloyMrAByUAAAAAAAAAAAAAAAAAAAAAAAAAAAAAAAAAAAAAAAAAAAAAAAAkr+qpfKG9ClZFcnsiSmkke1jW1DVVzlyRN5Ts3St3H6bnW/mdWbSsS+ZSCbdK3cfpudb+Y3St3H6bnW/mTZfAXRSCbdK3cfpudb+Y3St3H6bnW/mNl8BdFIJt0rdx+m51v5jdK3cfpudb+Y2XwF0Ugm3St3H6bnW/mN0rdx+m51v5jZfAXRSCbdK3cfpudb+Y3St3H6bnW/mNl8BdFIJt0rdx+m51v5jdK3cfpudb+Y2XwF0Ugm3St3H6bnW/mN0rdx+m51v5jZfAXRxpuvqzlM9UrPNp6+hbWVbnVsCNcrNVVkTJfe9rfKd0rdx+m51v5lcXcJopBNulbuP03Ot/MbpW7j9NzrfzJsvgLopBNulbuP03Ot/MbpW7j9NzrfzGy+AuikE26Vu4/Tc638xulbuP03Ot/MbL4C6KQTbpW7j9NzrfzG6Vu4/Tc638xsvgLopBNulbuP03Ot/MbpW7j9NzrfzGy+AuikE26Vu4/Tc638xulbuP03Ot/MbL4C6KTores5/FP6FOO6Vu4/Tc638zprLhQOpJ2trqdVWNyIiStzVcvrKou4bRVTdbRchvQdpFT3G3tgja6up0VGNRUWVvc+s7N0rdx+m51v5jZfAJopBNulbuP03Ot/MbpW7j9NzrfzJsvgLopBNulbuP03Ot/MbpW7j9NzrfzGy+AuikE26Vu4/Tc638xulbuP03Ot/MbL4C6KTG4r+MaQMD0XCkU1wr1TkUyxZ+eoQ1O6Vu4/Tc638zH1FwoarS7QqtbAsduw7UuRdkTJHz1MKd3hygU3YCLVSUuEJ+cWvVojaNyY3R38XrMYWtd5aTEdQ9G/wAs8MM+f2rKpqd0rdx+m51v5mPw5X0NLpIxjTOrYGtqobZXtVZG5OV0ckK5fVtdv4DCpuhXi+in3qUV6NhtXNyCbdK3cfpudb+Y3St3H6bnW/mYdl8C3RSSVHZCk5MnQhy3St3H6bnW/mTT19CtdSvStgVrUkzXZEyTNE8JYxdyNo9IE26Vu4/Tc638xulbuP03Ot/Mmy+BbopBNulbuP03Ot/MbpW7j9NzrfzGy+AujK4B+N37G93X/n37azORBSwR+ujzZmE0T19C/CclylrYGyXS63KvciypwSVkqs/s1TZbpW7j9NzrfzN3KUWsVOHRtH8KUfYiasUmHx1SVWG7lBpMs0Ekr6CLa95pokzdV2/NVVyJ25IVVXt7at2Rv8SGv3St3H6bnW/mFuNtVMlr6ZUX/qt/M8cNWlh6m3a60a4p6r/nc7NZorsznR1dLcKSGvop2T09TG2WKVi5texyZtci9tFRUU7j53hmvosB4mkwNLWwJY7mslZYZNkbq07+qmolXPeRFVZI/wCVXNTqDd7pW7j9NzrfzLisN8CfMzi84vin7rR8GmgpJlIJt0rdx+m51v5jdK3cfpudb+Zm2XwF0Ugm3St3H6bnW/mN0rdx+m51v5jZfAXRSSQdkKvkx9CnLdK3cfpudb+ZNDX0KV1S9a2BGubHkuyNyXJF8JVF2Yuj0gTbpW7j9NzrfzOupvNrpaaWpkr6fVhY6R3wreBEz7oUZN2SDaRlNDXwuB0uK9Vcbtdq5y93Za+dyL6KtNwYTQ1UUdJopwmyoradsslpp6iRFkaio6RiSLmmfDm5TZbpW7j9NzrfzNvKabxtZrpS9WZsHlhqd+ivQpBNulbuP03Ot/MbpW7j9NzrfzMOy+BpujIaFPe6MrNBxZaml+rYqiSPL+03BgNENfQ0+F663vrYG7SxBeoUzkRM27oTuavDwZOQ226Vu4/Tc638zfypF/Lqz4yl6szYJr5NTX2V6FIJt0rdx+m51v5jdK3cfpudb+Zg2XwNN0Ugm3St3H6bnW/mN0rdx+m51v5jZfAXRSCbdK3cfpudb+Y3St3H6bnW/mNl8BdHZU9by8h3QcaLrODxTOhDpqLjb1gkRtdTqqsVERJW9z6zjR3CgbSQNdXU6KkbUVFlbmi5fWXZdiXVy8E26Vu4/Tc638xulbuP03Ot/Mmy+BbopBNulbuP03Ot/MbpW7j9NzrfzGy+AuikE26Vu4/Tc638xulbuP03Ot/MbL4C6KQTbpW7j9NzrfzG6Vu4/Tc638xsvgLopBNulbuP03Ot/MbpW7j9NzrfzGy+AuikE26Vu4/Tc638xulbuP03Ot/MbL4C6KQTbpW7j9NzrfzG6Vu4/Tc638xsvgLo41PXtHyn+qpWebUV9C6rpXNrYFRrn5qkjck96vDvlO6Vu4/Tc638yuLsiJopBNulbuP03Ot/MbpW7j9NzrfzJsvgW6KQTbpW7j9NzrfzG6Vu4/Tc638xsvgLopBNulbuP03Ot/MbpW7j9NzrfzGy+AuikE26Vu4/Tc638xulbuP03Ot/MbL4C6KQTbpW7j9NzrfzG6Vu4/Tc638xsvgLopBNulbuP03Ot/MbpW7j9NzrfzGy+AuikE26Vu4/Tc638xulbuP03Ot/MbL4C6ONB1VV5Q7oQrPNoq+hY6p162ButO5UzkTfTJN/hKd0rdx+m51v5llF3CaKQTbpW7j9NzrfzG6Vu4/Tc638ybL4C6KTGaIPhcAUFyVc3XSeruau+VtipklRfM9D08X4ioLThO93RlfBrUduqZ25StzzZG5yZb/gOvBCW6y4MsNnWtp2rRWylp1TZW8LImovb7qG6MXHAyv9acfyqV/1Il1c0gJt0rdx+m51v5jdK3cfpudb+Zh2XwLdFIJt0rdx+m51v5jdK3cfpudb+Y2XwF0ZXSX8CuFLhxTE1Dv9zZden/72X2mzMJpdr6H3CVdXFWwK+gqqGubqyIqpsNXFIqp9jFNlulbuP03Ot/M3VouWDpS4OS8Nl/uZE1cpBNulbuP03Ot/MbpW7j9NzrfzMOy+BbopJLp2Pm5P+TlulbuP03Ot/MmuVfQyUMzGVsDnK3eRJGqq7/1ljF3QbVj0gTbpW7j9NzrfzG6Vu4/Tc638ybL4C6KQTbpW7j9NzrfzG6Vu4/Tc638xsvgLopBNulbuP03Ot/MbpW7j9NzrfzGy+AuikE26Vu4/Tc638xulbuP03Ot/MbL4C6KQTbpW7j9NzrfzG6Vu4/Tc638xsvgLopBNulbuP03Ot/MbpW7j9NzrfzGy+AuikE26Vu4/Tc638xulbuP03Ot/MbL4C6KSReyrfJ19ZDlulbuP03Ot/MmWvod0mybdg1dgVNbZEyz1k3uEqiyNo9IE26Vu4/Tc638xulbuP03Ot/Mmy+BbopBNulbuP03Ot/MbpW7j9NzrfzGy+AuikE26Vu4/Tc638xulbuP03Ot/MbL4C6KQTbpW7j9NzrfzG6Vu4/Tc638xsvgLopBNulbuP03Ot/MbpW7j9NzrfzGy+AuikE26Vu4/Tc638xulbuP03Ot/MbL4C6KQTbpW7j9NzrfzG6Vu4/Tc638xsvgLopJLX1kzlP8AWU5bpW7j9NzrfzJrdX0LKRjX1sDVRzt5ZGovVL4S7LsS6uekCbdK3cfpudb+Y3St3H6bnW/mTZfAt0Ugm3St3H6bnW/mN0rdx+m51v5jZfAXRSCbdK3cfpudb+Y3St3H6bnW/mNl8BdFIJt0rdx+m51v5jdK3cfpudb+Y2XwF0UniVmMbHQYtt2Cqqd7LndKaaqpm6vvXNjy1kzz6rLNUTLga49LdK3cfpudb+Z8mxhSe6TGWJLtaKmBbphe3Wua0rsqZPqmSVE72Z5/xsVsa+B6n0OTsLTxNSSrOyS14NtRTfUm031XI5W0PsQPIseKrHiCzUN8obhBtevp2VEaOkajkRzUXJUz3lTPJU7SopdulbuP03Ot/MwzpzpycJKzWRbopBNulbuP03Ot/MbpW7j9NzrfzOdl8BdHG4dTT+UR9JWebXV9C9sGpWwOynYq5SJvJnw8JTulbuP03Ot/Muy7C6KQTbpW7j9NzrfzOuovVopKeWqqLnTMihY6R7llb71qJmq8PcCjJuyQujM2z9uaUbtcl99BhygitUPbRKifKefLwoxKVPtU2ZiNFtRTMwjFea+qhirL/PNeahjpGo5q1D1exipnvK2PY2Zfymu3St3H6bnW/mbeUE1XdJaQtHwybXa7vvImrFIJt0rdx+m51v5jdK3cfpudb+Zh2XwLdFIJt0rdx+m51v5jdK3cfpudb+Y2XwF0Ugm3St3H6bnW/mN0rdx+m51v5jZfAXRSY2P4tphnRN5LjhuNfrWnqn//ALyhqd0rdx+m51v5mPv9fQ0+kzCVcytg1Z6O50Ejkkbl75IZWovMKbsDFylOHGEvJbXqiNo/dKvw9Jhq1cKV+KLY1W/KSKXbCp5oFNwYDGlfQ1mPcA0G3YHRw11dcX/CJkmxUckbVXf+VUIbbdK3cfpudb+ZcTFxw1CC3qUvGTj+1Gei1KrUl1peSfucYOyFXyY+hTJX/wCLaXcH1Td7bVqvFE7w++pJWp/tuNNDX0KV1S9a2BGubHkuyNyXJF8JkscV9DDjXR/cErYFYl2qqR6pI3eSSgqFTP8A1RtLgE/jNfYn/wD5yJimvhr70f1I34Jt0rdx+m51v5jdK3cfpudb+Z8/ZfA1XRSCbdK3cfpudb+Y3St3H6bnW/mNl8BdFIJt0rdx+m51v5jdK3cfpudb+Y2XwF0Ugm3St3H6bnW/mN0rdx+m51v5jZfAXRSCbdK3cfpudb+Y3St3H6bnW/mNl8BdFIJt0rdx+m51v5jdK3cfpudb+Y2XwF0UnVU9by8h3Qde6Vu4/Tc638zrqLjb1gkRtdTqqsVERJW9z6yqLuLo7qLrODxTOhDvIKO4UDaSBrq6nRUjaiosrc0XL6zu3St3H6bnW/mHF30CasUgm3St3H6bnW/mN0rdx+m51v5k2XwF0Ugm3St3H6bnW/mN0rdx+m51v5jZfAXRSCbdK3cfpudb+Y3St3H6bnW/mNl8BdFIJt0rdx+m51v5jdK3cfpudb+Y2XwF0Ugm3St3H6bnW/mN0rdx+m51v5jZfAXRSCbdK3cfpudb+Y3St3H6bnW/mNl8BdFJJcv3UPlEProct0rdx+m51v5ktwr6F8USMrYHKk8SrlIi5Ij0zXhOop3RG1Y9ME26Vu4/Tc638xulbuP03Ot/M52XwLdFIJt0rdx+m51v5jdK3cfpudb+Y2XwF0RYqxPaMGYercT36Z0VBb2JJO9rdZURXI1MkTh31Q9VFRURUVFRd9FQ+W/8QKU2I8BR4Opq+HXxDdKKgXUkTPUSRJndve97CpqtHmJqG94Cw5d5a+BJKy1Us0iOlbmj3RNVyLv8KLmh9GeBUeT4YpfScmmuqy2X3tT8DJHEt4qVDcoprtu7+Wz4mjq6qChpJq2qejIaeN0sjl/ha1M1XzIZfRRSzwYDtlbWR6lVd0ku9Qi8OyVUjp1RfCmyIn2Eule600mCK2z0dxhSovkkNnj1ZG5ptmVsT3eDVY97s+0jTWQ1lpp4Y6eCspWRxNRjGpK3JrUTJE4TjZdPBffl+le+35Gq6uWAm3St3H6bnW/mN0rdx+m51v5mHZfAt0Ugm3St3H6bnW/mN0rdx+m51v5jZfAXRSCbdK3cfpudb+Y3St3H6bnW/mNl8BdFJJD2TqvFRdLzlulbuP03Ot/Mlhr6FLjUvWtgRro4kRdkTJVRXZ9vwodJOzF0emCbdK3cfpudb+Y3St3H6bnW/mc7L4C6KQTbpW7j9NzrfzG6Vu4/Tc638xsvgLopBNulbuP03Ot/MbpW7j9NzrfzGy+AuikE26Vu4/Tc638xulbuP03Ot/MbL4C6KQTbpW7j9NzrfzOUddRTPSOKrge9eBrZEVV+wWYujvAPk+JrXJQ6d8B1sl4uVWtcy7u2Geo+Aga2nbqsjiaiMTLWd75UV655OcqIiISuU+sA+E1thtGPP/FW/YopYp7jYKqahtFTJ+9tcdPSsljkp3Z5wuWRyyK5uSrvZqqIhPgOjodMtxvE2km201yW3Yds8dJDUN120zqql2aaojReolc/L4RuTkRiIipkXZ3kuffgfzMy24hxno5s+LsS4dZiWB2E5aOmrZ6yBm5NYyV6bfkdM9HNzY2N6yxa8ibGqau/v6PA+OYqjEi4vxZZL1VyolHZ6Wu2GJae1Qzo3Y9lRz0lSWoV0cj1ZG5Gtkia5U1VybIufdgAclAAAAAAAAAAAAAAAAAAAAAAAAJLgiKtKipmm2G9ClGxRfNt8xPX9VS+UN6FKzp6Ii1OGxRfNt8w2KL5tvmOYOSnDYovm2+YbFF823zHMAHDYovm2+YbFF823zHMAHDYovm2+YbFF823zHMAHDYovm2+YbFF823zHMAHDYovm2+YbFF823zHMAHDYovm2+YbFF823zHMAEVNHGtbWIrG7ys7X8pVsUXzbfMT03X1ZymeqVnUtSI4bFF823zDYovm2+Y5g5KcNii+bb5hsUXzbfMcwAcNii+bb5hsUXzbfMcwAcNii+bb5hsUXzbfMcwAcNii+bb5hsUXzbfMcwAcNii+bb5hsUXzbfMcwAcNii+bb5jprY40o51SNv7p3a8ClJ0VvWc/in9ClWpGKaKNaeL4NvUN7XgOzYovm2+Y403W0XIb0HaGU4bFF823zDYovm2+Y5ggOGxRfNt8w2KL5tvmOYAOGxRfNt8w2KL5tvmOYAOGxRfNt8xjrHHHV6UsVVTo2qlHbbXQs3uBc6iV3/2sNoY3AfxrEGOLov8Azr62mbyYaOnZ6yPN2Fyo139lL88fZMj3Gv2KL5tvmMc+OOl0wRZxtRLjht6cHCtPVN//AHlTaGNxT8W0iYJreDZnXG358unSbL/434DAZznDc4T8ouXqkGa/Yovm2+YbFF823zHMGEpw2KL5tvmJZ449v0iajclSTteBC0kqOyFJyZOhDqOpGUbFF823zDYovm2+Y5g5KcNii+bb5iO81cNqs9ddHxs1aOmlqFzROBjVd/gvMhpdqJKfRliRIVylqbfJRx8qZNib+L0NGEpfHxFOk/rSS8XYjyR3aMbW22aOcM0UkabIy00qyZpvrIsTVd/cqmm2KL5tvmONLTx0lNFSQplHCxsbE7iImSdB2nOIrOvWnVf1m34u4SscNii+bb5hsUXzbfMcweJTwsYYUo8W2OW1PkWlqGubUUdXG1Nkpali5xyt8LXdrtpmi7yqTYGxE/Edrkhu1JFS3u1yrRXWlam9HUNRF1m58Mb2qj2L22uTtoppjC44p6jCl2i0m2mF746aJKa/08aKq1FAiqqTIicMkKqrk7asWRO4fRwr+VQ+Ry1ecPvcOyWn3raK5y8szb7FF823zDYovm2+Y401TT1lPFV0kzJoJ2NkikY7Wa9jkzRyKnCioueZ2nz3dOzOjhsUXzbfMNii+bb5jmCA4bFF823zEsEce36pNRuSNj7XgUtJIOyFXyY+hTpaMhRsUXzbfMZ7SNUx2zR7ie5I1rVpbNWzIuXbbA9U6DSGH02qq6K8RUyLktbTNok/9+RsWX95q5PgqmMpQejlFeaPDFS2KE5Lcn6Hv4RtsdtwpZbcsTUWlt1NBll8mNqf4PW2KL5tvmOSIiIiIiIibyIh+mapUdSbm9W7ntCKhFRW44bFF823zDYovm2+Y5g4OjC6Lo42OxhSqxvxfFVdvZcGukcv/cNvsUXzbfMYrAHwGLtIdB2m36CpT/3bdSZ/i1TcG/lLPEOXFRfjFP3M2DypW4NrwbRw2KL5tvmGxRfNt8xzBgNJw2KL5tvmGxRfNt8xzABw2KL5tvmGxRfNt8xzAB0VEUe15fg29Q7teA40Uca0cCrG3903teBDtqet5eQ7oOFF1nB4pnQh1uJvOzYovm2+YbFF823zHMHJThsUXzbfMNii+bb5jmADhsUXzbfMNii+bb5jmADhsUXzbfMNii+bb5jmADhsUXzbfMNii+bb5jmADhsUXzbfMNii+bb5jmADhsUXzbfMNii+bb5jmACKpjjStpE1G77n9r+VSrYovm2+YnqevaPlP9VSs6eiIt5w2KL5tvmGxRfNt8xzByU4bFF823zDYovm2+Y5gA4bFF823zDYovm2+Y5gA4bFF823zDYovm2+Y5gA4bFF823zDYovm2+Y5gA4bFF823zDYovm2+Y5gA4bFF823zDYovm2+Y5gAioY41dVZxt3qh3a8CFWxRfNt8xPQdVVeUO6EKzqWpEcNii+bb5hsUXzbfMcwclMVpfjY/R7c6FrGo65Ppra1ETfXbFRHDl5pFNkkUSJkkTPRQx+kf4zVYQtKb61mJKZ6t/lgjlqVX7FhQ2Zvrc3CUoPe5S7nsx9Ysi1OGxRfNt8w2KL5tvmOYMBThsUXzbfMNii+bb5jmADL6TLay46OsT0TIm68toq0Zkn8exOVv45HsWOpiullt9yRjF23SxT55Jv6zEd/kqraVldRz0UvUVETonfU5FRekzGiWqfV6McLyS/vI7VTwScuNiMd+LVNy5+Bf2Z/qX/AEJvNVsUXzbfMNii+bb5jmDCU4bFF823zEt0jjSgmVGNRdXueEtJLp2Pm5P+TqOqI9CjYovm2+YbFF823zHMHJThsUXzbfMNii+bb5jmADhsUXzbfMNii+bb5jmADhsUXzbfMNii+bb5jmADhsUXzbfMNii+bb5jmADhsUXzbfMNii+bb5jmADhsUXzbfMNii+bb5jmADhsUXzbfMSrHHuo1Njbltde1/MhaSL2Vb5OvrIdIjKNii+bb5hsUXzbfMcwclOGxRfNt8w2KL5tvmOYAOGxRfNt8w2KL5tvmOYAOGxRfNt8w2KL5tvmOYAOGxRfNt8w2KL5tvmOYAOGxRfNt8w2KL5tvmOYAOGxRfNt8w2KL5tvmOYAOGxRfNt8xLbI41omKrGr75/a/mUtJLX1kzlP9ZTrcTeUbFF823zDYovm2+Y5g5KcNii+bb5hsUXzbfMcwAcNii+bb5hsUXzbfMcwAcNii+bb5hsUXzbfMcwAcNii+bb5jG6P446u8Y0vLmNVam/up2LlvalPTww5emyTzm1MZog+GwJS3Rd912q625ud8rZ6qWRq+i5pvoczCVZ8XGPjeX7ER6nTg2OPDeKb5gSSNrad7lvdqRU3trzPXZ405E+suXabMxDbbFF823zGN0mRyWqmt2P6SNzpsL1C1FQjEzdJQSJqVTcu3kzKXLuwtNlFLHPEyaGRr45Go5jmrmjkXfRUXtoMZ89GGKX1sn96Nr+KtJ9bfALLIbFF823zDYovm2+Y5gwFIrhHGjYMo29cR9rwlWxRfNt8xPcOpp/KI+krOnoQ4bFF823zGP0qZT4YbhqnTVnxNWQWZqtTJUjld8Ov2QNmX7DZmMqf25pVo6dPfU+F7Y+rflwJVVarHH9rYopvslQ2cn82t8Z6QTl3rTxlZd4eljXR01PDG2KKCNjGNRrWo1ERETgRDlsUXzbfMcwYrtlOGxRfNt8w2KL5tvmOYIDhsUXzbfMNii+bb5jmADhsUXzbfMNii+bb5jmADhsUXzbfMY7SBHHTXXBd0bG1Fp8QshcuX8E1NPDl6T2m0MbpZ+BwlHc06q2Xa2VqL3EjrYVd/brG7k3PFQh0ub+JbPuSWhPWxx1mmi1QrG1WWvDVbPllwPnqadqL5oHm32KL5tvmMVYvjul7FlY7fSgtNqt7PAquqZn/hJGbguP5rp0+jCP5lt/uM+GzU58ZPy5vsRQRx7fqk1G5I2PteBTJaUo44W4Trkjam1sU2/fy+dV8H/dNfB2Qq+TH0KZLTL8FgV9c3edb7paq1q9zYq+B6r5kUvJueNpR4tLxy9yYvLDzfBN+GZtdii+bb5hsUXzbfMcwfPNRw2KL5tvmGxRfNt8xzABw2KL5tvmGxRfNt8xzABw2KL5tvmGxRfNt8xzABw2KL5tvmGxRfNt8xzABw2KL5tvmGxRfNt8xzABw2KL5tvmOuoij2vL8G3qHdrwHeddT1vLyHdBVqQ6qKONaOBVjb+6b2vAh3bFF823zHXRdZweKZ0Id4eoWhw2KL5tvmGxRfNt8xzBCnDYovm2+YbFF823zHMAHDYovm2+YbFF823zHMAHDYovm2+YbFF823zHMAHDYovm2+YbFF823zHMAHDYovm2+YbFF823zHMAHDYovm2+YluMcaRRZMb1xD2v50LSS5fuofKIfXQ6jqiPQo2KL5tvmGxRfNt8xzByU4bFF823zDYovm2+Y5gAwmMo46zSJgG1LG1WRVFwurm5by7DSrCi/Y6qaNDcccGCtxnMbr2W6XK2OTLgbDVytZ9mx6i/ack+PabV/ibZ8Lp9TXVdV05UfmGAPiOK8e2P8AhjvUVwj5FTSQuX/cZKfeq54L4G+MIy/PL2qI+ZDLEfE4ykvyr3gzsxPHHddIOErC1jXR0W275UNy3vgo0giz/wBdSrk8MfgNlsUXzbfMY/DX7W0iYsvi++jt7aSxQO7SKxizy5f6qhiLyPAbM+fjuZ8Oj0Yr83P8tq3cfSXE4bFF823zDYovm2+Y5gwlOGxRfNt8w2KL5tvmOYAOGxRfNt8w2KL5tvmOYAOGxRfNt8xLDHHulVJqNySKLteF5aSQ9k6rxUXS86WjIUbFF823zDYovm2+Y5g5KcNii+bb5hsUXzbfMcwAcNii+bb5hsUXzbfMcwAcNii+bb5hsUXzbfMcwAcNii+bb5j9SNjVzaxqL4EOQAB4d0wjbbtiix4tqZ6ltZYG1TaZjHNSN6TsRj9dFaqrkiJlkqeHM9wAGIvuiazXu53Svjvl6tlPf2xsvNBQzRMp7ijE1fhNaNz2K5mTHLE+NXNRM1z3znetFlpuVxkulovl4w5NU0DbZWJaZIWNqqZm9Gx6SRv1VYiuRr49R6I5U1uDLaAt2DNXTAFgueHLdhBGz0lkt74PiNO5EjqIoctSCXWRXOjzRqqiKiuyyVVRVRYrjovs1yxBNe3Xa7QU9XU01bW2yGWNKSrqKfLYpH5sWRFTUjzax7Wu2Nusi7+eyAuwAAQAAAAAAAAAAAAAAAAAAAAAAAAElf1VL5Q3oUrJK/qqXyhvQpWV6Ii1AAIUAAAAAAAAAAAAAAAAAAkpuvqzlM9UrJKbr6s5TPVKyy1IgACFAAAAAAAAAAAAAAAB0VvWc/in9CnedFb1nP4p/QpVqGcqbraLkN6DtOqm62i5Deg7SMIAAAAAAAAAGN0VfD4crbp3yvl1qk5K1krWf2saa6onjpaeWplXJkTHPcvcREzUyuiOCSDRlhlZUykqLbDVP5UrdkX8XqbqeWCqPjKC8pv+CbzXGN0k/AOwrck3tp4lot/uJMj6f/vmyMbpf+D0fXKu7dukpbhn3NgqI5c/MxRybnjKcek0u6WT9RLQ2QAMJQSVHZCk5MnQhWSVHZCk5MnQhY6kZWACFBjNKfxizWi0dq54gtdO5O6xtSyZ6ejE42ZjMafG8Z4Fta77UuVVcHp4IaOVqf3TNN3JuWJjPo3l+FOXsSWhswAYSgAAA/HNa9qse1Fa5MlRU3lQ/QAYzQ6qt0b2akVVVaBs1vXPtbXmfDl/tmzMZox+Ap8SWzgShxLcWoncSWRKhE805szdynnjKsuMm+55ryZI6AAGEoJIOyFXyY+hSskg7IVfJj6FKtGRlZh9L3w+HbXa+1ccR2andyUropHf2xqbgw+kj4xe8BWxu+6oxK2ZU/lho6mVV87Gm7kzLFwn0by/CnL2M+MzoSjxy8Xb3NwADAaQAADD4V+C0oY7p/nI7VVelDJHn/s/gbgw9s+LaaMQRJwVuG7XMv1x1Fa1fwchuDfyjnVi/sQ/RFexmwn0GvtS/UwADAaQAAAAADqqet5eQ7oONF1nB4pnQhzqet5eQ7oOFF1nB4pnQhdxN53gAhQAAAAAAAAAAAAAAAAACSp69o+U/wBVSskqevaPlP8AVUrK9ERbwACFAAAAAAAAAAAAAAAAAAJKDqqryh3QhWSUHVVXlDuhCsstSIAAhTGYh+OaT8IULd/adJc7k9Pk5Nigav8Avu/E2ZjKT47pfuUrd9tqw9SwZ9x9RUTOVPNAxTZm7G81UqfRgvzNy9JEQABhKAAADGaJfgcIyWxeqtt2ulEv1MrZkb/bqmzMZo8+L3LGlsdvOpsRyyI3+WangmRftWRxuoc7CVYcHGXg3H9xHqbMAGEoJLp2Pm5P+SskunY+bk/5LHVEehWACFAAAAPFxtdlsGDb9fWvVi262VVUjkXfRY4nOTLzGe0IXi7XjRnaVxDUTTXeg2a23B80ivkWenldEqucu+5VRqOzXfXWzNawc3hHi781SUeu7TfgreaPB4iKrqhvab8Gl7+RuwAZD3AAAAAAAAABIvZVvk6+shWSL2Vb5OvrIVEZWACFAAAAAAAAAAAAAAAAAABJa+smcp/rKVklr6yZyn+spdxN5WACFAAAAAAAAAPHxjc9xMJXu862qtDbqmpRe4rInO/wdeB7ZuLguwWdW6q0VspadU8LYmov4oeRpfzl0f3C2t33XWWltjWpwu2xURwqnmeps+A3S5uBjb603+VRt+pk3nCaGKohfTzxtkilarHscmaOaqZKip3MjHaM5pbbR3DAdbI59ThaoSkhc9c3SUL016V+fb+D+DVflRONoYjGH/lnF1jxyz3tLO5tiuq9pIZn/F5XcidUbn2kncXB/PRnhX9bNfeje3irxtxa4B5Zm3ABgKSXDqafyiPpKyS4dTT+UR9JWV6EBjNGP7TorvjJ++uI7nNUwuXh2rHlBT/YscSP/wDcUs0k3WqtOC7k+3OyuFYxtvod/f2zUPSGJU+pz0X6kU9qy2qlsVnobJQt1aa300dLCncYxqNT8ENsfmsHKW+bt3Rzfi3HwG8tABhKAAAAAAAAADK6VaR9do0xRBFnsiWqpljy+WyNXt/FqGqJbnRNuVtq7c/LVqoJIVz7jmqn+T3wtX4FeFXotPwdyPNGJ0WVjL3dMaYmZlq196iiiy4NjioaZvra59APlX/DHHOuh61XCqXOe4VNZUSL4dsPYn9rGn1U28tQVLH1aMdIPY/BzfYzYLOhGXHPxd/ckg7IVfJj6FMtpohfNonxY6NPfwWmoqW/XExZE9Q1MHZCr5MfQpBjai3SwZfrdlntq2VUOXd1onJ/kz4Kp8LF0qj3Si/Bo7xEduhOPFM9aCZlTBHURLmyViPavgVM0Ow8HANbulgXDlx1s9tWmjmz7utC1f8AJ7xnrU/hVJU3ubXgelOW3BS4oAA8zsAAAAAAAAAAAAHVU9by8h3Qdp11PW8vId0FWoZwous4PFM6EO86KLrODxTOhDvD1ItAACFAAAAAAAAAAAAAAABJcv3UPlEProVkly/dQ+UQ+uh1HVEehWADkoAABhsF/HdIWP7s3fbFVUFpa7u7DStlVPsdVOONPLHadMl32R6Rw3bDVLVuVy72tS1EzHu9Gojz+pDloj+NWW9XxN9LviO61LF7rGVLoGL6EDTK6fKistdyw9V27WbU3ymuGFY3NTf2StSLY1+x0Kqh+kpUflPKMsFe147D7YRXvA+YnbDwq/av+KT9pGy0TRSPwTTXqoYrZ7/PUXqTPhyqZXSMT7I3Mb9hsTooaOnt1FT2+lZqQU0TIY29xjURETzId58PFVvlFedVZKTb89D6SVkAAZygAAAAAAkh7J1Xioul5WSQ9k6rxUXS86WjIysAHJQAAAAAAAAAAAAAAAAAAAAAAAAAAAAAAAAAAAAAAAAAAAAAAACSv6ql8ob0KVklf1VL5Q3oUrK9ERagAEKAAAAAAAAAAAAAAAAAASU3X1ZymeqVklN19WcpnqlZZakQABCgAAAAAAAAAAAAAAA6K3rOfxT+hTvOit6zn8U/oUq1DOVN1tFyG9B2nVTdbRchvQdpGEAAAAAAAAAZzSRX7l6PcTXBFydT2ire3lJC7V/HI9SwUG5Vittryy2nSQwZdzUYjf8ABnNLvwmAq2hTfW4VFFQInd2eqiiVPM9TZG6eWChbfOXko29WTeDwce2/dbA2IrWjc1q7VVwonhdE5E/FT3ji9jZGOje1Fa5FRUXtoZaNR0akai1TT8C6nmYVuG6+F7PddbW27QU9Rn3deNrv8nqmO0QPeujWw00jlV1DTLQLn3YHuh/7ZsT2xtNUcTUprRSa8GRZoElR2QpOTJ0IVklR2QpOTJ0IZo6hlYAIUGMrPjumC1wu322vD1XOngfPUQsRfNC82ZjLD8c0p4srXb6UVvtluZ4F+Hmcn+8w3YLmqrU6MH+ZqP7iM2YAMJQAAAAADGYQ+LY8x1b03myVdDcGt8ZSMjVftWnU2ZjKX4pphuMbUybcsO0sq+F0FTM1V807TZm7lDOpGXGEPKKT80yIAAwlBJB2Qq+TH0KVkkHZCr5MfQpVoyMrMPiv4fShgSl+Zjutd6EMcWf/AMj8TcGGqfjOm23tXfS34Xq3oncWeqgTPzQKbuT8qk5cIT84terM+KzhFcZR8pJ+xuQAYDSAAAYd/wAFpth//KwrJ9uxVbP1vxNwYe+fF9MOE50/9VZLxSu+ySikT1VNwb8bnCjLjD0lJexmw+UqkeEvVJ+4ABgNIAAAAAB1VPW8vId0HGi6zg8UzoQ51PW8vId0HCi6zg8UzoQu4m87wAQoAAAAAAAAAAAAAAAAABJU9e0fKf6qlZJU9e0fKf6qlZXoiLeAAQoAAAAAAAAAAAAAAAAABJQdVVeUO6EKySg6qq8od0IVllqRAAEKYzBXxzGGObsm+3dOmt7F8ENJE5f75XmzMZoq+MYfuF4763y51beRtqSNn9kbTZm7lLLEyh0bR/ClH2JHQAAwlAAABjMNfF9JeNKRd7Z4bXXond1opIlX/wCOhszGN+LaY5E4N0MMsX69r1Tv/wB5/E3YPOFaHGHpKMvREe42YAMJQSXTsfNyf8lZJdOx83J/yWOqI9CsAEKAAAYfTTnLo3udtavvrtLSWprU4XbZqYoVTzSKfmCMrXjnHOHETVY6spb3A1e0ypgRj8vBstNKv+o/dJnxuvwTZW77q3E1PKrf5KaGapVfsWFv4H5df2TpisVf/wAu/Wastj/G08jJ4v7H1J96h/ofk71kpyXc4v0pyXefMqf6n4vRcV43/wB6NyAD4J9MAAAAAAAAAEi9lW+Tr6yFZIvZVvk6+shURlYAIUAAAwuk7STJo8lsLktqVdPcKxyXB+a50tDGzOaoRE4dTWYq/wAuZuUVHIjmqioqZoqdswV1pKXEOl+C118DKiktuFqlZYnpm123ahke/wDWylkT6lU79FtZVUVBXYBus75a/CU6ULZHrm6eicmtSTL3c4smKvy4nn18RhaXyOEoK04q8utSbs+7mr/JGClWn8okpPmt2XU0ldd+fgzbgA+QbwAAAAAAAAASWvrJnKf6ylZJa+smcp/rKXcTeVgAhQAAAAAAAADGaRPjVxwbZm761eIoZnN/kp4ZqjP7HRM85szGXr49pVwxRJvpb7Zcri/wOc6CFn4SSeY2ZuxXNo0Y/Zb73KXskRasHnYhsdDiaxV+H7k1VprhTvp5MuFEcmWsncVF30XtKiHogxwnKnJTg7NZopmdHd8rb1hqOO8ORbva5ZLZc0TjMK6rn/U9NWRPA9DTGIqP/KukyGr6i34xhSmlX+FlxgYqxqvcWSFHN+uBids25rx0IqoqtNWjNbS6r6rukml1JMiPj/8AxFYgq7LBgvaUitWLElNc6nJ2WdLTZukRfBm9h9gPjGmS1uxXiS4WNE1tz8GV7o0T+GerlayN31/FX5fafU8LXVL9hm0XxHIqXGgp6tFTt7JG13+TfjqcY8nYayzW1f8Ayd4+R87DSbxda+jtbuyfmeBiX9tY/wAM4dT30NtbPfqpvazYmw06L9b5XvTwwmzMZgb9sYixVi92+yorktFG7h+L0aKx2S9xah9RwdxDZmHHcxwodCKXe+c+9N27j6K4gAGEoAAAAAAAAAOitqo6Gjnrpv3dPE6V/wBTUVV6DvMppXuC2vRjiuuYq68dmrNjy+WsTkb/AHKh74al8etCl0ml4ux51p/CpynwTZmP+GOodPoTw8yVqtmh21HK1e07bEi9CofUjAaIre2w0+I8Lpkm5N52NrU7TZKWnlRftWRxvzby1KNTlCtVjpOTkuyXOXkznDQ+HRjDgkvAkg7IVfJj6FKZI2Sxuikbm16K1yd1FJoOyFXyY+hSs+a9T1RitCsjn6KMLRPXN1NbYqRfriTY/wD9BtTD6HPgsGSW53VW683ejVO5qXCdE/t1TcGzlT/XVvvS9WZ8F/pqf3V6AAGE0gAAAAAAAAAAAA6qnreXkO6DtOup63l5Dugq1DOFF1nB4pnQh3nRRdZweKZ0Id4epFoAAQoAAAAAAAAAAAAAAAJLl+6h8oh9dCskuX7qHyiH10Oo6oj0KwAclBPca2K22+puM/7qlhfO/ktaqr+CFBjtMVZLQ6LcUPp/389smpId/wD5kzdiZ/c9DRhaPyivCj0ml4ux5V6nwqUqnBN+A0PUUtDotwtHUJlPNbIKqbxkzdlf/c9TLacbo2C+6P6JYkeymxHS3Wod81E2aOl1l7ia9azzH1K30cVuoKa3wJlFSwshZyWtRE/BD5DpIpZsQM0k3enbruw3Y6ekpMuMRItdJl4etk/0n2eS6kcRynLEz0bbf+b2fLav3GatTdLBuC1jHzS/4PswOmjqoa6kgrad2tFURtlYvda5M0/BTuPz7TTszcnfNAAEAAAAAAAJIeydV4qLpeVkkPZOq8VF0vOloyMrAByUAAAAAAAAAAAAAAAAAAAAAAAAAAAAAAAAAAAAAAAAAAAAAAAAkr+qpfKG9ClZJX9VS+UN6FKyvREWoABCgAAAAAAAAAAAAAAAAAElN19WcpnqlZJTdfVnKZ6pWWWpEAAQoAAAAAAAAAAAAAAAOit6zn8U/oU7zores5/FP6FKtQzlTdbRchvQdp1U3W0XIb0HaRhAAAAAAAAAGN0kfDOwpbuHbeJaLe7uwpJUf9nM2RjcVfGNIOCKLhSGW4V+XIpliz/+R+Jsjdiebh6MVvTfjJr9qItWAAYSmN0YfAW++2tN5LfiK5xtb8lsk6ztTzTIbIxuDviuNcdW1N5r6+kuDU8bRxMVftdA42Ru5RzxDn0lGX4oqXuRaAkqOyFJyZOhCskqOyFJyZOhDFHUMrABCgxmjz41dMaXd2+tViKSFq/yQU8MCJ9jo3mzMZoi+FwRDc133XSuuFxc75WzVcr2r6Lmm6hzMJVnxcY+N5ftI9TZgAwlAAAAAAMZfPimlTCtW3eSttt0oH+Fc6eZv/1PNmYzH3xW+4IuycMF/wBruX+SekqI/WVhszdis6NCX2WvCcvZoi1YABhKCSDshV8mPoUrJIOyFXyY+hSrRkZWYez/ABzTLiao7VBYbVSJynzVcjvw1PwNwYbBPxnH2kKuTfay4UNCi+LoYXqn2LMpuweVKu/sL9cPYz4j6dJfa/bI3IAMBpAAAMPjD4LSRgCf5ye5UvpUjpMv9n8DcGH0jfAX/AFe3eWLEuxKv8stBVsX8VQ3BvxedCg/stfnm/czUMqlVda/TH+AADAaQAAAAADqqet5eQ7oONF1nB4pnQhzqet5eQ7oOFF1nB4pnQhdxN53gAhQAAAAAAAAAAAAAAAAACSp69o+U/1VKySp69o+U/1VKyvREW8AAhQAAAAAAAADwMeYgnwrg28X+jjbJVUlK91LG5M0fOvvYmqnbRXq1PtO3Bd9difCFlxFI1rZLjQQVMjWpkjZHMRXN+x2afYeNpH+PzYXwy3326t+p3ys7Sw0qOqnZ+DOBif6kGin4rh6usK8NkvNwoE8WlQ6SL/akjPrPD01yaqluftX/wAHdfqRzfnGzAB8k6AAAJKDqqryh3QhWSUHVVXlDuhCsstSIE1xrY7db6q4S9RSwvmd9TWqq9BSZPSxVy0ejTEr4Fymlts1NF4yVuxt/ueh7YWl8orwpdJpeLsHkj90VUclBo2wzBN+9dbKeaXxkjEe/wDucpqzooaSKgoqehhT4OniZEzktREToO8Ymr8orzq9Jt+LuFkgADwKAAADGYh+LaUMH1ab22aO6UDl7ubYJUT/AGXGzMZj/wCLXvBF0ThgxAkDl/lmpKiL1nNN3J2dZrjGa8YSS8yPQ2YAMJQSXTsfNyf8lZJdOx83J/yWOqI9CsAEKAAAYfEHx7S3hCgbvpb7bdbm/wAC/AQM86TSeY/NK67QosPYpTe3BxBQzyPThbDM5aWVfq1Klyr9Qtvx/TPfKlOotGH6CkTlzz1Ej/7Y4vwPY0h2J+JsCX+wRIqzVtunigVOFJdRdjVPCj0av2H241I0MThoT0UYp9k25PymfOcHUo1ZR1bdu2NkvOJoQePg++sxPhOzYjYqKl0oKer3u0skaOVPsVcj2D49SnKlN056p2fcb4SU4qUdGAAcHQAAAAAAJF7Kt8nX1kKyReyrfJ19ZCojKwAQoAABhsGfH9IWPbynvmQ1NBZ2O8RTJM5E+p1W5PrOvHeeFMT2XSPF72la5tlva9racz02GZfFTq3f7TJZFOzQ/wDGsM19/Xhvl8udeni1qnxxf7ccZrbxaaC/Wmtsl0gSajr4JKaeNf4o3tVrk8yn2K9dYbHuM84xShLrSioPvyuuuzMFOm62GTjq7yXa3tL1z6iwGO0YXe4VNjnw5fp1lvWGahbVXSO6qdGIiw1H/uxOjfn3VcnaNifNxFB4arKlLO2/itzXU1muo10qirQU1v8ALq7gADxPQAAAAAAElr6yZyn+spWSWvrJnKf6yl3E3lYAIUAAAAAAAAAxlr+PaWr/AFX8Nsstvom8uSWeV/4JEbMxmAfjd9xteV/9Rfdqs5FPTQxeukhszdyhlWUOEYLv2VfzuRAAGEpnseYeqMS4YqqC3yNiuUKsrLdMv/Kq4nI+F2faTWaiL4FVO2VYTxDT4rw3b8Q00axJWwo98TuqhkTekjd4WvRzV8LVPXMRh7/ytj274Vf7yivrXX229xJc0bWRJ/rWOXL/AKzu4b6P9RhpUt8OcuzJSXo+pJk0ZFYGtuWkHG11c1HxRV1sszVXfRUhp0mcnpVbkUkwLiH3K6CYrjKiyS4co6ugbGu+r5aSWSBkf1q6NrU+tCzRj8aw3VX/AL94lr65vi9tPii/24mGXt/xzEdZo07S44qbpUxrxNkcNfmqdx088LftU+0qUa1SpQnpTcHL7tOLjI+ZQylTqdLa/M9peSPqGCbA7DGErVYZX681JSsbUPzz2SdU1pX/AOp6uX7T2wD81VqyrVJVJ6ttvtZ9TQAA8wAAAAAAAAADD6ZfhsCvtbd991udstzU7qTVsLHJ6KuNwYfSX8ZuWCLS3fdV4mgkVv8ALBTz1Cr9ixNN/JmWLpz6L2vw872M2MzoSjxy8cvc7sOfFtJeMaNd7bFPbK9E7usyWFV/+OhsjGqm1tMLV4N0MNOT69r1Sf8A7z+JsiY/nThPjCPlFR9UaESQdkKvkx9ClZJB2Qq+TH0KVmKWoRh9F/wUmMaHi2Kq3e7mytin/wC9n9puDD4J+L480g0SbzXXKirUTxlBAxV+1YVNwbuUs8RtcVF+MU/cz4TKlbg2vBtAAGA0gAAAAAAAAAAAA6qnreXkO6DtOup63l5Dugq1DOFF1nB4pnQh3nRRdZweKZ0Id4epFoAAQoAAAAAAAAAAAAAAAJLl+6h8oh9dCskuX7qHyiH10Oo6oj0KwAclBhtLfxqz2Ox9q74ktdO9O6xlQ2d6ejA43JhsZ/HdImAbUu+2GpuF2c3u7DSuhRfsdVNN/JuWJU+ipS/DFyXoZsZnRceNl4tL3NwqoiKqqiIm+qqYTR1b479gOuuFWm9i6prrg/NP+TO9zYv9hIk+w9LSfdKi1YFurqDfr62JLdQtRd91TUOSGLL6nPRfqRT3rRbKey2mis1ImUFBTx00SZcDGNRqfgiFg3QwbmtZSVv8Vd+co+B7tKWTM5ogrpbhovwvNUfv4rZBTTeNibsb/wC5imvMPol+K2i+WJN5LRiO6U7E+SySodUMT0J2m4OeUoqOMq7Ojk2uxu68jwwbbw8L62XismAAYTSAAAAAACSHsnVeKi6XlZJD2TqvFRdLzpaMjKwAclAAAAAAAAAAAAAAAAAAAAAAAAAAAAAAAAAAAAAB4uLsU0OD7M671kE1S90sdNTUsCIstVUSORscTEVUTWc5U4VRETNVVERQD2gYu443v+FMM1+JMc4bt1HsCxR0lLbLq+skqZpHIxkSrJBCjHK9zGpkrk31VVRE3+eG8cXisxTNgrF2HKaz3ZKBtzpkpLitZBUU+vqPye6KJyPY/JFbqZZORUcvatmDYgwmIdIl6p73drHg7CkF8lw9SMq7q6e5bURiyNV0cMWUcmySqxrnZO1Gpm332/vdS6VXX2Sx0Wj6ywXmuvVqS9oytrtpxU1GuSIsj2xyrrq9yNRqNVM0dm5ETfWYPoAPm9HphW+UFip8NYcbUYhvclVE62VlckEdE6ldqVKzTMZIuq1+TWq1jlcrm7yIqqmkwLjFMY22rlqLatuuNrrpbbcaNZkmSGojyzRr0RNdio5rmuyaqo5M0Rc0Fmhc9mv6ql8ob0KVklf1VL5Q3oUrD0RFqAAQoAAAAAAAAAAAAAAAAABJTdfVnKZ6pWSU3X1ZymeqVllqRAAEKAAAAAAAAAAAAAAADores5/FP6FO86K3rOfxT+hSrUM5U3W0XIb0HadVN1tFyG9B2kYQAAAAAAAABjZ/jWmCiau+luw5UPRO46epiTPzU6myMbY/jWlLFVW7fSjt1roWeDfqJXf/AGsNkbsdzZQp8IR81tfuIgADCUxtH8T0vXWJN5tzw/RzZd10FRO1V80zDZGNvXxPSrherTeSutdzoH+FUdTyt/CN5sjdjecqVTjBflbj+0iBJUdkKTkydCFZJUdkKTkydCGKOoZWACFPOxHcdx8PXS7a2rtKinqc+5qMV3+DzdHFu3I0f4atqtydTWmkjfykibrL58yHTBK9mjTEEETsn1tJtBq+GockKf8A2GuiiZDEyGJqNZG1GtRO0ibyG58zAr7U3+VK362TecwAYSgAAAAAGM0s/AYVp7qnDa7xa63/AEtrIkf/AGK42Zk9LFI+t0Z4ohiz2RlqqJo8uHXjYr2/i1DSW+rZcKCmr4+oqYWTN+pzUVOk3VM8FTfCU/SFvcm8oABhKCSDshV8mPoUrJIOyFXyY+hSrRkZWYbRb8K7GFfxrFVfv93Ykjg/7OX2G5MPoZ+FwJHcF33XG53Sucvd2Wvnei+ZUN1Hm4OrLi4Lx2n+0z1M8RBdUn6L3NwADAaQAADD6Vfg6XC9X8xiq17/AIybYv8AuG4MPpk+DwRtxOqorxaKpq9zUuNOqr5szcG+tngqUvtTX6X7manliJrqi/VewABgNIAAAAAB1VPW8vId0HGi6zg8UzoQ51PW8vId0HCi6zg8UzoQu4m87wAQoAAAAAAAAAAAAAAAAABJU9e0fKf6qlZJU9e0fKf6qlZXoiLeAAQoAAAAAAAABi6j9q6XaOHqosP2OWoXLgbNVzIxmfh1KaX0j9wt+z9ImM7QvvW1e0LzG3u7JCsD1T7aXf8ArPzAf7RxFjPEa8FRdktsPiqSJsa/7yzn7cv2dpaslX/BeLNWULvGQyRSx/2vmPuS+lPCrdSS7GrVJeakjnrNmAD4Z0AAASUHVVXlDuhCskoOqqvKHdCFZZakQMZpU+MWS1WdeC6X+2Uzk7rG1LJXp6ETjZmMxl8bxpga1LvsbcKu4vTupDSSMTzOnabeTcsTGfRvL8KcvYS0NmADCUAAAAAAGM0sfA4ao7onDbb3aqv/AEpWxNd/a5xszIaXoJJtGOJnRJnJT26WqZyoU2RPxYbuTHbG0r9KPqiS0NeDrp546mCOpiXNkrEe1e6ipmh2GJqzsygkunY+bk/5KyS6dj5uT/kR1RHoVgAhQAADD6P/AI7inH177Ut8joY+RT0cDV/3HSm4MPoc+MYOlvK9VebvdLivJkrJdT/bRhuDfynlipw6No/hSj7GbB50Iy45+Lv7mG0QfE8N1+GV4cO3qvtrU7kSTLLD9XwMsRuTDYe/ZWlfFlpXeZd6KgvUSJwK9EfTS/aiQwekbkcpc7EOp00pd8km/NtDB5UlDo3Xg7LyAAMBpAAAAAABIvZVvk6+shWSL2Vb5OvrIVEZWACFB5mKLu3D+GrtfnKiJbaGerVV4Mo43O/wemYfTQ5ZdHdwtLFXZL1NSWdjU4XbaqY4VT0ZHeY1YGkq+Jp0paOST7GzxxM3SozmtUm/I9PRnaHWHR3hqzyIqSUtqpWS58KybG1Xr9rlVTSn4iI1Ea1ERE3kRO0fp5V6rr1ZVZaybfi7ndOCpQUFolYwWKf/ACfjy0Y2j95b71sdhvGXUte5yrRzr9UjnRKq9qdvyTenmYmw/QYqw/cMOXNqrTXGnfA9W9UzNN57V7Tmrk5F7SoinkaN8Q19+w2kN7VqXuzzyWu6tRMkWqhyRXonyZGqyVv8siGur/U4WNX60Oa+z6r7s4vgtlHhD5ms4bpZrt3r0fiaoAHzzUAAAAAACS19ZM5T/WUrJLX1kzlP9ZS7ibysAEKAAAAAAADysV3PcTC14vOtq7QoKiqz7mpG53+DunB1ZqEdW7eIPB0RfDYJiurt992rq+5Od3UmqpXtX0Vb5jZng4Btm4uBsPWhW5LR2ulhdymxNRV8+Z7xox81VxdWcdHJ27LkjoAAZCgw+lyGqosLrjW1o1LjhF7rvCq72vCxjkqI1XuOhWTe+Uje4bgw+mlzpNG90tcarsl5fTWdiJwuWqqI4FRPskU38lt/LaS4ySfY3Zp9TTafUeGJm6dGc1uTfkctG9DHbtF+DaWKRJES30D3SIuaPe6NrnO+1yqv2mcwTLbK3/iB0gzxtVailobdDG/+FyqzKfLwoscDV8LC/D1xpcEUt7wjdJNipcLzpcKNy9u1ya8jMs+FI3Nli8CRt7p4+BrdVWHGGELlcmatbiuxXSevTtpVPqIatGryWyytTwNPtRptPFzb/uJ7L4p/O3/DGzX2jPOCpRpJaRaXls+59iAB+WN4AAAAAAAAAAAAMPif41pVwRQpv7VprtcnJ3NWOGBF/wDkKbgw7PjWm2VU39zMLMT6lqat299u1U8xv5P5sp1OEJecXH1kZsVnGMeMo+Tv7Hdib4vpIwXWcGzsudvVe7rwsmy/+ObIxukX4Crwhck3lpcSU7VXwTRTQZfasyGyJiedQoSXRa71KT9GjQtWSQdkKvkx9ClZJB2Qq+TH0KVmKWoRh7J8V0w4rpncFZZbRWN+ySsjd6rTcGHf8Bpti7W3cKyfbsFW3/8AePxNwbsfzpQnxhHyWz7GfC5KUeEn5u/uAAYDSAAAAAAAAAAAADqqet5eQ7oO066nreXkO6CrUM4UXWcHimdCHedFF1nB4pnQh3h6kWgABCgAAAAAAAAAAAAAAAkuX7qHyiH10KyS5fuofKIfXQ6jqiPQrAByUGG6+02/KSz4X+xrquq6cqM3JhsGfHdIeP7qm+2Kqt9pa7u7DStmVPsdVON+C5sK1Teoesoxfk2ZsRnKnHjL0TfqkcsR/t/SPh3Die+p7NFJiCsTta+/DStX/U6Z/wBcSG3MTo3/AGxVYixy/fS93F0FG7/8Klzhiy8DnpNJ/wC4bYcofNzjh+gkn26y8JNrsSNC4mHwh8S0kY8tXUtqJLdd2t7XwtNsDlT61pFzNwYef4hprpJHe9besMzRIvyn0lUxyJ9eVW5fObgcoc6UKi0lCPktl+cWZ8LlGUOEn5u/owADAaQAAAAAASQ9k6rxUXS8rJIeydV4qLpedLRkZWADkoAAAAAAAAAAAAAAAAAAAAAAAAAAAAAAAAAAAAPnWnHC0+J8M2x0dvq7jT2i9UlyraKkVdmqaViuSVjGpkr3ar1XVTfciKiZqqIv0UFTs7g/nO84FrLk/EV30Y4PrLXh6lktFfBaHW19tSurqWoSWZ8NNK1jmLsKNZnqsR7k/iyzNdWYihnxpUaW6myXqkw/hfDk9Mq1tulo6mpqZpWPWOKKfUc7JsbW6yojVc9ERVyVU+vE9dQUNzpX0VyooKunkVqvhnjSRjlRUcmbXIqLkqIqeFELtEsfKtu3TAuNca3Oqwtfa2DFdPSV1sWgt0tXnUR0+xPp5ViRzYXZoxUdIrWZKq6+8uXjYMwzeND15w5cr5Z7lW0UmEorNWSWqhmrnU1dHM6bVdHC179R2yPRHo1W5t31bmmf3YDaFj4BhfDWIsDYgsGke84dubqa4zXt1ypqOkkqqmgStqGzQK+GHXe7ejRr9RHaqqmfbU+haKLTcYExNie5W+egXE17luNNT1EaxzMpkjjiiWRi77HOSPW1VyVNZEVEXNE3oDlcWIrmkjm0yRPRjlqG5Krc0TeXtHLYbnx+H+nX2hX9VS+UN6FKxeyJbMk2G58fh/p19obDc+Pw/wBOvtFYG0y2JNhufH4f6dfaGw3Pj8P9OvtFYG0xYk2G58fh/p19obDc+Pw/06+0VgbTFiTYbnx+H+nX2hsNz4/D/Tr7RWBtMWJNhufH4f6dfaGw3Pj8P9OvtFYG0xYk2G58fh/p19obDc+Pw/06+0VgbTFiTYbnx+H+nX2hsNz4/D/Tr7RWBtMWPLp4rgtXVI2tiRyKzWXYF3/e8reKdhufH4f6dfaFN19WcpnqlZXJ3CRJsNz4/D/Tr7Q2G58fh/p19orBNpixJsNz4/D/AE6+0NhufH4f6dfaKwNpixJsNz4/D/Tr7Q2G58fh/p19orA2mLEmw3Pj8P8ATr7Q2G58fh/p19orA2mLEmw3Pj8P9OvtDYbnx+H+nX2isDaYsSbDc+Pw/wBOvtDYbnx+H+nX2isDaYsSbDc+Pw/06+0dNXDcUpZldXQq1I3ZokCpmmXKPROit6zn8U/oUKTuLE9PDclgjVtdCiaiZJtde5yjs2G58fh/p19o7qbraLkN6DtG0xYk2G58fh/p19obDc+Pw/06+0VgbTFiTYbnx+H+nX2hsNz4/D/Tr7RWBtMWJNhufH4f6dfaGw3Pj8P9OvtFYG0xYwmBYrhVX3Gt0SthRZb6lMi7Aq5thpKdm977e98jzYbDc+Pw/wBOvtGY0VfD4brLp3yvd1qk5K1krWf2NabI28oyaxUodG0fwpR9iRWRJsNz4/D/AE6+0NhufH4f6dfaKwYtplsYPHcVwpL7gq6urYlWG+rTZ7AqIjZ6WePf99v++VhsdhufH4f6dfaMxpY+AwtT3VOG13i11v8ApbWRI/8AsVxsjbXk5YWlPhtR8GpfuIlmSbDc+Pw/06+0TTxXBK2mRa2JXKkmquwLvbyZ72tvnqElR2QpOTJ0IY4ydw0NhufH4f6dfaGw3Pj8P9OvtFYJtMtjB6TYq+ehsNpkrYntuOIrdErUgVM0jmSdc/fcGUCmx2G58fh/p19oy+L/AI1jvA1uXfbHVV1xc3u7FSvjRfsWoQ2ZtxMnHD0YcVKXjJx/aiJZsk2G58fh/p19obDc+Pw/06+0VgxbTLYk2G58fh/p19obDc+Pw/06+0VgbTFiTYbnx+H+nX2hsNz4/D/Tr7RWBtMWPKudsuFyttXbpK6BWVUEkLvi68Dmqi/xeE8HRfUXO46OMM1a10TXOtVM16LAqqj2xo1yKut3UU2ZjNEvwOEHWxeqtd0udCqdxI6yZG/26pthJvBT6pR81O/oiWzNRsNz4/D/AE6+0NhufH4f6dfaKwYtplsSbDc+Pw/06+0TQxXDbtSiVsSORI812Bd/eXLe1j1CSDshV8mPoUqk7MWOmsfcKKknrJK+HUgjdK74uvA1M1/i8BlNDtDc6fRVhNFrYmrLaKaociwKqoskaSLn77uuU9jSVXbmaOsU3FFyWms1bKi+FsD1QvwpQ7mYXs9tyy2pQU8GXc1Y2t/wbVJxwL+1NflT/wBxmaviV1Rfm1/BVsNz4/D/AE6+0NhufH4f6dfaKwYdpmmxJsNz4/D/AE6+0NhufH4f6dfaKwNpix8+01RXBmizEVRJWxObS0qVSokGS/BPbJw638ptthufH4f6dfaM/pYpdu6LsX0uWayWKvRvK2B+X45Hu2Oq29ZbfW557YpYpc+UxF/ybpybwMOqcvNQ/gzRVsTLrjHycv5Oew3Pj8P9OvtDYbnx+H+nX2isGHaZpsSbDc+Pw/06+0NhufH4f6dfaKwNpixJsNz4/D/Tr7Q2G58fh/p19orA2mLEE8NySCRXV0KpqLmm117nKONJDcVpYVbXQo1Y25IsCrkmXKLKnraXkO6DjRdZweKZ0IXadiWzOvYbnx+H+nX2hsNz4/D/AE6+0Vgm0y2JNhufH4f6dfaGw3Pj8P8ATr7RWBtMWJNhufH4f6dfaGw3Pj8P9OvtFYG0xYk2G58fh/p19obDc+Pw/wBOvtFYG0xYk2G58fh/p19obDc+Pw/06+0VgbTFiTYbnx+H+nX2hsNz4/D/AE6+0VgbTFiTYbnx+H+nX2hsNz4/D/Tr7RWBtMWPLqIrglXSo6tiVyq/VXYF3ve8rfKdhufH4f6dfaFT17R8p/qqVlcnZESJNhufH4f6dfaGw3Pj8P8ATr7RWCbTLYk2G58fh/p19obDc+Pw/wBOvtFYG0xYk2G58fh/p19obDc+Pw/06+0VgbTFiTYbnx+H+nX2jor5qy3UNRcKq4wthpYnzSO2uu81qKqr1XcQ9Ix2luWRcBXC1071bPe3QWaLLhVaqVsK5fU2Ry/Ye+Ep/KK8KL+s0vFkeSOrRZbbvSYAs0k9VFHPXwLcp2ugVVSWpcs70VdbfXWkVDp0iRXChqMK391bFnb7/TxK9IFTVZUtfTLn77gzmb5kNzDDFTwsp4WIyOJqMY1OBGomSIZXSxRzVmjm/wC1m609LSOroU7stOqTM+3WjQ2YbE/KOUVUlkpyd+ybs/JhxsjRbDc+Pw/06+0NhufH4f6dfaOyhq4bhRU9fTO1oqmJk0a91rkRU/BTvPmNuLsy2JNhufH4f6dfaGw3Pj8P9OvtFYG0xY8uiiuCrUalbE3KdyLnAq5rkm/1RTsNz4/D/Tr7QoOqqvKHdCFZZSdwkSbDc+Pw/wBOvtGOqIbhWaXaKJ1bEq2rD1RKi7BvNWoqI2pva3DlTu/E3hjMOfG9JmMa5d/akFstjV+TqxyTqn/yWr5jZgpOMatThB+bUfSRGjUbDc+Pw/06+0NhufH4f6dfaKwYtplsSbDc+Pw/06+0NhufH4f6dfaKwNpixJsNz4/D/Tr7Q2G58fh/p19orA2mLEmw3Pj8P9OvtHnYjtVyumHrpbHVsLkq6KeBW7XXf1mK3LqvCe4DqFSVOSmtVmLGU0e1NxumAsN3JtfD8ZtNJKqLAqqirC1VRV1u6aDYbnx+H+nX2jL6Hvg9Hdro+DaDqmgy7mwVEkWX9hszTygvh4urBaKUl5siWRJsNz4/D/Tr7RNcYrglFKslbE5uW+iQKme/3dY9QkunY+bk/wCTLGTuitZDYbnx+H+nX2hsNz4/D/Tr7RWCbTFiTYbnx+H+nX2jz8Q1txslgud5fXwatBRzVS/F+0xiu+V4D2zE6aZZGaLsQ00TlbJcKVLaxU4dape2BPxlNOCp/KMTTpPSUkvFpHjiJfCozmtyb8EdmjCzXKz6OMMW3bkTXQWmlR6LAqrrrE1XZrrfKVTT7Dc+Pw/06+0URRRwRMgiajWRtRjWp2kRMkQ5nniK8q9WVV6ybfi7ndKmqUIwW5JeB89xTFcLTpJwbe1rYmpcErrDK/YMk+EiSojRU1vlUrkTleE2+w3Pj8P9OvtGS0xptXBnujai6+HLjRXhF7kcM7Fm+xYVlT7TccJpxEnPDUanDaj4Pa9Jpdx40ls1qkOx+Kt+0k2G58fh/p19obDc+Pw/06+0Vgw7TNNiTYbnx+H+nX2hsNz4/D/Tr7RWBtMWJNhufH4f6dfaGw3Pj8P9OvtFYG0xYk2G58fh/p19omWK4boo3bsWtsCrrbAuWWsm9lrHqEi9lW+Tr6yFUmRobDc+Pw/06+0NhufH4f6dfaKwTaZbEmw3Pj8P9OvtGI0gxXCuxFgawLWxO2zfFrX/AACoiMpaaWVFX32/8JsX2qh9CMPW/tHTRbIHb7LJh2qqsu5JVVEUbF9GnlT7VN3J0mqsqnRjJ9+y0vNozYtXgo8XFeav5XNbsNz4/D/Tr7Q2G58fh/p19orBh2mabEmw3Pj8P9OvtGEu0VwwbpHob6lZE23Yw1LVXO2D3sddG1VpZFTW/jZrxKvdSFD6MeLjLDUGL8M1+HppnQOqo/gJ29VTztVHRSt/mY9rXJ4WmvBV40quzU+hJbMstz39ztJdaR4Yim5wvD6SzXat3esu8v2G58fh/p19obDc+Pw/06+0ePgDE02K8L01wr4WwXKBz6K506f8ishcrJmfVrNVU7rVavbNGeFanOhUlSms07PuPSnONWCnHRkmw3Pj8P8ATr7Q2G58fh/p19orB57TO7Emw3Pj8P8ATr7Q2G58fh/p19orA2mLEmw3Pj8P9OvtE1viuC0jVjrYmtzdvLAq/wAS/wAx6hJa+smcp/rKXadiWzGw3Pj8P9OvtDYbnx+H+nX2isE2mWxJsNz4/D/Tr7Q2G58fh/p19orA2mLEmw3Pj8P9OvtDYbnx+H+nX2isDaYsSbDc+Pw/06+0Y/S5HcXaP7nQuronbpup7YjWwKiu2zPHDknvv+obsxmkX41WYPs6b7q3EdPIrf5aeKWpVfsWFv4G3k12xdOT0i9rujzn5IklkadILk1Ea2ugRE3kRKdfaP3Ybnx+H+nX2isGLaZbEmw3Pj8P9OvtDYbnx+H+nX2isDaYsSbDc+Pw/wBOvtGI0iRXCtvmCLAtbE5au/tq3JsCoiMpaeabNffb/v2xJ9aofQjD3D9o6ZrNTLvssuH62sXL5yonhjYq/wCmGbzqbuTpNVnPoxk+/ZdvOxmxavTUeLivNX8rnm6UNHd3xbPaamjutLC50qW65a0Kt2e3Sva6WPeVc3Zxt1UXJPfO30zKNIcNfQX3A1725Cq01/SjVUgVERlTTTRb/vt/37o97u5G3uHU0/lEfSZHTR8BgCpu7d59mraC6td8lKerilcvotd5zTgcXVr1aGGn9G7isunk/UmLSVGUuGfhn7Gu2G58fh/p19obDc+Pw/06+0Vg+RtM1WJNhufH4f6dfaGw3Pj8P9OvtFYG0xYk2G58fh/p19obDc+Pw/06+0VgbTFiTYbnx+H+nX2hsNz4/D/Tr7RWBtMWJNhufH4f6dfaGw3Pj8P9OvtFYG0xYk2G58fh/p19oxOFIrhVaS8dVqVsWtT7mW5XLAqoupTumyT32911+J9BMPov+MTYyui761uKaxM+6kDIqbL7NgU3YWTjh68nvil3uUX6RZmrK9Wmutv8rXucNLEVwhwXNcX1sS7m11vr0VIFRW7DVxPVeq7jVNhsNz4/D/Tr7R4mk6hW5aOcT0TUXXltFXqZfLSJyt/FEPas9cl0tFDcmqipV00U6ZfzNR3+STk3godUpeahb0ZotmTwxXDbtSiVsSORI812Bd/eXLe1inYbnx+H+nX2hB2Qq+TH0KVmNydypHz7EMNwp9K+DqnbsWtU2670eskC5ZLtaVEVNbf/AHSm22G58fh/p19oyWPPi2MdHtxXqUvdRRu+qW31OX9zGm4NuLk/g0H9l/rmZqC+cq/eX6Ykmw3Pj8P9OvtDYbnx+H+nX2isGHaZpsSbDc+Pw/06+0NhufH4f6dfaKwNpixJsNz4/D/Tr7Q2G58fh/p19orA2mLEmw3Pj8P9OvtDYbnx+H+nX2jJ6YcaXXAmDXXuyUzaitWrgijiVutrs1teVETu7EyQ2VLUwVtNDWU0iSQzxtljenA5rkzRfMponh6sKEcS0tmTaXda/rl38CZXsdOw3Pj8P9OvtDYbnx+H+nX2isGfaZbEmw3Pj8P9OvtHXPDckgkV1dCqai5ptde5yi86qnraXkO6ApO4sR0kNxWlhVtdCjVjbkiwKuSZco7thufH4f6dfaOyi6zg8UzoQ7w5O4SyJNhufH4f6dfaGw3Pj8P9OvtFYG0xYk2G58fh/p19obDc+Pw/06+0VgbTFiTYbnx+H+nX2hsNz4/D/Tr7RWBtMWJNhufH4f6dfaGw3Pj8P9OvtFYG0xYk2G58fh/p19obDc+Pw/06+0VgbTFiTYbnx+H+nX2hsNz4/D/Tr7RWBtMWJNhufH4f6dfaJa+K4JHFr1sTk2eJEygVMl10yXqj1SS5fuofKIfXQsZO6I1kNhufH4f6dfaGw3Pj8P8ATr7RWCbTLYk2G58fh/p19o+R2y7Xi2aN8UYltlbHt7EGIbjBbk2JdaSeSrWjgVPff9Nju3kiH1+4VsVtoKm4zrlFSwvmfyWtVV/BD5Bo9opbjTaNsNTpm202ZuKbi1eDbM7VbA1fDry1D/riQ+3yWl8GdSayUot9aipSa72ortaMtRXxEF1P1iv5PpmH8Pz4csdvsFvrYUprdTR0sWdPvq1jUair77hXLNfCehsNz4/D/Tr7RWD406sqknOWbebNVkfPscRXChxngO8vrYsludTa3OSBU1W1FJK5M/fb6K+CNPtQ22w3Pj8P9OvtGS0w/FsKUt8TqrLerXcP9DKuJJP9tzzcGzESc8LRnw2o+D2v3maktmtUjxs/FW/aSbDc+Pw/06+0NhufH4f6dfaKwYdpmmxJsNz4/D/Tr7Q2G58fh/p19orA2mLEmw3Pj8P9OvtDYbnx+H+nX2isDaYsSbDc+Pw/06+0SxRXDdCoRK2JHJHFmuwLkqZuy3tb6z1SSHsnVeKi6XlUnZiw2G58fh/p19obDc+Pw/06+0Vgm0xYk2G58fh/p19obDc+Pw/06+0VgbTFiTYbnx+H+nX2hsNz4/D/AE6+0VgbTFiTYbnx+H+nX2hsNz4/D/Tr7RWBtMWJNhufH4f6dfaOUUVc2RFmq4ns7bWw6qr9uspSCbTFgACFAAAAAAAAAAAAAAAAAAAAAAAAAAAAAAAAAJK/qqXyhvQpWSV/VUvlDehSsr0RFqAAQoAAAAAAAAAAAAAAAAABJTdfVnKZ6pWSU3X1ZymeqVllqRAAEKAAAAAAAAAAAAAAADores5/FP6FO86K3rOfxT+hSrUM5U3W0XIb0HadVN1tFyG9B2kYQAAAAAAOqpnjpaeWqlXJkLHSOXwImanaZvSTX7l6PcTXBHZOgtFW9vK2F2r+OR7Yek69WNJfWaXiw8iXRJBJBoywysqZST22GqfypW7Iv4vU1xBYaDcqx262ImW06SGDLuajEb/gvOsXVVfEVKq+tJvxZFkgADOUymlajfXaNMTwxZ7K21VM0eXy2MV7fxaho7fWMuFBTV8XUVMLJm/U5qKnSflyo2XG3VVvky1KqF8Ls+45qovSZ7RXWvr9GuGKiXPZNyqaOTP5bI0a7+5qm76eB+7P9S/6E3mqJKjshScmToQrJKjshScmToQxR1DKwAQpjJ/jemKkYu+214bneifJdUVMaIvmpnIbMxmHF23pNxlWquttSntltavydVks6p/8hq+Y2Zux/NlCnwhHzW16yIgADCUAAAAAAGM0ffFrtjW1O3lpsQvman8s9NBNn6T3GzMZh/4rpQxdRu3tt0VruDU+Vmk8Ll/2Gm7C50K8fsp96nFejZHqjZgAwlBJB2Qq+TH0KVkkHZCr5MfQpVoyMyWm3N2iy/0qL17DHQ/Xs8rIsv7zboiImSJvGH0u/D2C0WvtXHElmgcnda2tikd+Eam5N1XLA0l9qb8oL2ZnhniZvqj6y/kAAwGkAAA8vFNLt7DF3oss9sUFRFl3daNyf5PP0aVW3tHOFa3PPZ7JQy+lAxf8miexsjHRvTNrkVFTuoYrQm9ztEuFI3rm6C2Q06/XGmp/+k3wzwM+qcfNS/gzSyxMeuL8nH+TbgAwGkAAAAAA6qnraXkO6DjRdZweKZ0IcqnraXkO6DjRdZweKZ0IXcTed4AIUAAAAAAAAAAAAAAAAAAkqevaPlP9VSskqevaPlP9VSsr0RFvAAIUAAAAAAGLxn+0saYLw/wsbWVN4mRPkU0KsZn4NlqIl/0m0MXa/wBqaWb5Xf8ALsdppLazxs73zy/2tpzdgObKdXoxl581eDkmRm0OqqpoaymmpKhutFPG6N7e61yZKnmU7QYk2ndFMhokqZp9HNjhqXa01BTrbZV7avpnugdn4c41NeYzR58SuWMLA7eWiv8ALUMT/p1UcdRn6csnmU2Zt5SS+VzktJPaXZLnLyZI6AAGEpJQdVVeUO6EKySg6qq8od0IVllqRAxmjf4xJiu6rvrW4krER3dSBGUyfYmwKbJVRqK5yoiImaqvaMdogRX6OrRWuRUdcUmuS58K7YmfNn/uG2jzcJVkt7jHue0/WKG82QAMJQAAAAAAAADGaMvgafEtu4Eo8S3FETuJLIk6f/cbMxmDvi2N8d29N5r6+jr2p4yjiYq/asKmzN3KOeIcukoy/FFP3ItASXTsfNyf8lZJdOx83J/yYo6oPQrABCgw+lT4zDhazcKXLFFua5vymwOdVKi+DKnNwYfFfxzSfgW3JvpStul1cnc2OBkCKv8AVKb+TcsQp9FSl3xi2vNGbGZ0tni0vFpe5uAAYDSediKzw4hw/c7BUZbFc6OajfnwasjFYv4KePouvE1+0d4dudXntp9vhjqUXhSeNupKn2Pa41JhtGH7PmxZhZ3vdyMQ1L4mdyGqRtW3LwZzvT/SpvpfOYOpDfFxl3Zxfm4mWfMxEJcU135NeSZuQAYDUAAAAAACReyrfJ19ZCskXsq3ydfWQqIysAEKDD4Q+P6SMd3fqm0z7dZmO7XwVPs7kT/VV7/1G4MPoi+NWC639f8A+N3+51jfDGlQ6GNebhYb8NzMNWnxUY97ltekGZq3OrU48LvwVv3G0knghdGyWZjHSu1I0c5EV7slXJO6uSKuXgU7D5FpQprpiXE80tjfI6bAFvZe4mMcqJNXvkR7Il7ucEErcv8A8hD6narnSXq10d4t8myUtdBHUwv+Ux7Uc1fMqDE4L5PQp1r3ctV0d68YtNd/A0J3dioAGApgnf8AkzSgjuotON2aq9psV1gj3vAmzQN+11Onbcb0z2PcMyYswvVWujnSnuEasq7dUr/6esicj4ZPqR7Uz7rVcnbO7BWJo8X4YoL+2BaeWojVtTTu6qnqGKrJol8LJGub9h9DEf1GHhiFrG0Zdy5r74q3+N95lpfNVZUtz5y91459/Ue2AD55qAAABJa+smcp/rKVklr6yZyn+spdxN5WACFAAAAAABjL78d0pYVom76UFvuVyf4F+BgZ+EsnmNmYy3fHtLd7qE6i12OhpE5c008j/wC1kRuwPNdSp0YS/NzP3EZswAYSgAAAw2FP2hpPxxdV98lGy22aN3aTY4XVDkT7atM/qNyYbRJ8btF8v/Cl6xHc6li/KjjnWnjX0IG/Yb8NzMNWm96jHvclL0izNW51anHrb8Fb9yNdcOpp/KI+k8zHtp3ewNiGyI3WWvtVVTNTwvic1PxU9O4dTT+UR9JWZaVR0ZxqR1Tv4HtOCqRcHo8jxMEXbd7BdhvmtrLcLZS1Sr4XxNcvSe2YbQt8Do8obSu8+zVNbaXN+TtaqlhRPRY3zm5PbH01RxVWnHRSaXZdnnhZupQhN6tL0AAMh7gAAAAAAAAAw+hb4XR3Q3Fd91zqq65K75Wz1c0qL5noaXE1y3Hw3drvrau0aGepz7mpG53+DzNGVu3I0cYWtit1XU1mo43p/MkLdZfPmb4c3AzvvnHyUr+qM0s8THqi/Nx/hmgrKaOtpJ6OXqJ43RO+pyZL0mZ0TVMlVozww+b97Fa6enk5cbEjd+LVNYY3RR8Dhepta8NsvN0o/wDS2slVn9jmkp54KouEoek7+xo3mng7IVfJj6FKySDshV8mPoUrMUtQjD6VPgocK13FcVW3f7myyLB/3svtNwYfTN8HgGorU3nUNwtlai9zYq6B6r5mqbg3Vudg6UuEprw2X+4z08sRNdUX6r2AAMBpAAAAAAMTjaGK640wVYaiNJIFqK65TRqm85sVK6JM/BrVTTu0UTSswbBY6qRX1GHp57LKq8KpTyLHG7/VEkbv9RwZ8e0wyqnvm2fDjG+Br6qpVcvrypUPyxfsfSbiOz8EV6paa9wInAsjU2vP+EdOq8s+5U52E+TPWMIy79qT/TO77Dnfc2gAPhnQOqp62l5Dug7TqqetpeQ7oKtQzjRdZweKZ0Id50UXWcHimdCHeHqRaAAEKAAAAAAAAAAAAAAACS5fuofKIfXQrJLl+6h8oh9dDqOqI9CsAHJTHaYa2Wh0W4okp1ynmtk1LD4yZuxM/uehFoloopqW74piTOK6VaUtCvB8QpG7Xhy8DlZJInjTy/8AiOqq9NHsFltL0bX3y9W630nhm2dsjU88XmzPodhs1Jh2x2+w0Dcqa3U0VLFvfwsajUVfDvH3HJUOR4r61ScvwpQf6rW7GZIc7EyfBJd+f/BeAD4ZrMxpPtTr3o4xPao0XZKi01TYsuFJNicrF+xyIp62G7q2+4dtd7YqK24UUFUipwZSMR3+S97GSMdHI1HNcitci8CovaMXoXe9NGVkoZHKr7WyW1Oz4UWlmfT5f7RvXPwLv9Wa/Mnf9CMz5uJXXF+TX+5m2ABgNIAAAAAAJIeydV4qLpeVkkPZOq8VF0vOloyMrAByUAAAAAAAAAAAAAAAAAAAAAAAAAAAAAAAAAAAAAAAAAAAAAAAAkr+qpfKG9ClZJX9VS+UN6FKyvREWoABCgAAAAAAAAHGSRkUbpZHI1jEVzlXtInCfMv+Hm/XW9YDdHfJpJK6mq3SOWV6uesVSxlVEqqu/lqVCIn1Zdo2GkC4bk4ExHc0dktLaquZv1ticqfiZjBVv9ymNkw/q6kdxwxb5mtXe+FpFWCTL/RJAn2H2cLTjLk6sms201/hr+Wbb7Dl6o+jAA+MdAAAElN19WcpnqlZJTdfVnKZ6pWWWpEAAQoAAAAAAAAAAAAAAAOit6zn8U/oU7zores5/FP6FKtQzlTdbRchvQdp1U3W0XIb0HaRhAAAAAAAxul34TAdZQpvrcKmioET5Wz1UUSp5nqbIxukj4Z+FLdw7bxLRrl3dhbJUf8AZzN3JuWLpy6Lv+HN+hHobIAGEoAAAMbon+BwpNa16q13e50X+llZLqf2K02RjcA/Fb3ja0rwwX9ahqfyT0tPL6znm6hz8LVhw2ZeDcf3EepsiSo7IUnJk6EKySo7IUnJk6EMUdQysAEKYzRx8ZqsX3VVzWsxJUsR3ggjip8vsWFTZmM0P/C6P7fcF31uc1XcVd8rZ6mWVF8z0NmbuU8sXUh0Xs90eavQkdAADCUAAAAAAGMm+K6YaRy7yXLDc7EXurT1Ma5eaoU2ZjMV/FtIOB67gSWW4W9V8ZTLLl56ZDdgM6kobnCflFteaRGbMAGEoJIOyFXyY+hSskg7IVfJj6FKtGRmS0jfGb9gG1t6qfEiTqn8sNFVSr+LWm4MNir4fSngWk4dhhu1d9WpFFFn/wDINybsXlQoL7Lf55L2RnoZ1Kr61+mP8gAGA0gAAAw+hf3uj2kp+3S11ypcu5sddOzL+03Bh9E3wdqv9Gm8lNii8tRO4j6uSRE80hvpZ4KqvtQflNe5mnliIPqkvOP8G4ABgNIAAAAAB1VPW0vId0HGi6zg8UzoQ5VPW0vId0HGi6zg8UzoQu4m87wAQoAAAAAAAAAAAAAAAAABJU9e0fKf6qlZJU9e0fKf6qlZXoiLeAAQoAAAAAAMXou+PW+94mXf3cvlbUxuXhWGJ6U0X2akDVT6z3MZXxMNYSvOIVVEW3UE9S3PtuYxVan2qiJ9p14Gsi4bwbZLC9FSShoIIZc+FZEYmuq+FXZr9puh83g5y3ykl3K7fnsk3nuAAwlMZQ/s7S7daZN5l6sVLWIn/Up5pI3qn+maHzIbMxmLfiGPcFXnqWTzVtnkd4JoNmai/wCulan1qbM3Y3nRpVelFflbj6RREAAYSklB1VV5Q7oQrJKDqqryh3QhWWWpEeDj25bjYHxDdkdqrR2uqmav8zYnKn45FOFLZuLhaz2fV1doW+npsu5qRtbl+B4Ol34bAtVbE33XWroba1vytnqoolT0XKbM2y5uBjb605eSjb9TG8AAwlAAAAAAAAAMZbviml69wp1NxsFvqP8AVFPUsd+D2GzMZcvimlywzr1NwsVxpl5Uc1M9v4Of+Jszdjud8Op0oL8t4/tIgSXTsfNyf8lZJdOx83J/yYo6oPQrABCgw8Hx7TXVvb75tnwxBGq/JdVVUjlTzUjVNwYfBHx3HeP7um+xlwo7Wx3dSCjjkVPsfUPQ34Pm060+EPWUV6NmbEZzpx4y9E36pG4ABgNIMNSfsnTNX06e9ixFYIapufbmpJnRvVPDqVMPom5MNj/9m4qwNiVOphu0lqmX/pVcD2pv+OZTm/k/nTnSf1oyXeltL80UZsVzYxn0WvN2fk2bkAGA0gAAAAAAkXsq3ydfWQrJF7Kt8nX1kKiMrABCnn4hurLFYLnfJctS3Uc1W7PgyjYrl6DxdGNt9z+jXDdBVO1X01pp3VDnLl8IsaOkcv8AqVykWmd7n6N7tbI3Kkl4Wns7ERd9y1c8cCon2Sqd2lOpmhwe+wW1+w1eIZ4bHSqze1NnXVe5O5qRbI//AEH1sPRdXD06SdviVM3wUUs+7bfgZb3xL+zH1b/2o69FTH11iq8Y1DFSbFVfLdW6yb6Uy5Mpm8xHEv1uU46M13HS94CkXJcOV7kpU/8AwZ85af7Go58f/tGxo6Snt9HBQUcSRwU0bYYmJwNY1MkT7ERDHYk/8vaQ8PYmT3tNeY34frV7WuuctK5fqe2Vn1zIWNZY6pWppWUs4rhsZxX4bxXW0aLWsbcAHyDoGCtv/k3SbWWVfeWvGTX3Kj+THcYmolTGnjI0ZKnhZMpvTL6RsO1uIMNPdZdVt6tU0dztL3cCVcK6zWr/ACvTWjd/LI424GpFVHRqO0ZrZb4cH3OzfVdbzPiYvZVSCzjmuviu9X77GoB5WFsRUOLcO2/EluRzYLhA2ZGP6qNy9Ux3cc1yK1U7Sop6plqU5UpunNWadmutHtGSnFSjowADg6BJa+smcp/rKVklr6yZyn+spdxN5WACFAAAAAABjMB/HMQ42vK/869to4+RT0sLPX2Q2ZjNEnw+Dkuy77rvcbhcVXupLVyuZ/YrU+w3UOZha0+OzHxbl+wj1RswAYSgAAEV6uUVls1feJ8tjoaaWpfn8ljFcvQeBomtstp0Z4YoqjPZ0tdPLPnwrNIxHyf3OcS6aJpG6Mb7RwvVst0hjtUapw61VKynTLnTZwwx08TIIWIyONqMY1OBERMkQ3vmYBfbm/yJW/WzN9LE/dj+p/8AUnuHU0/lEfSVklw6mn8oj6SswvQ0GH0b/E71jmxu3lpMRvqWJ/06mngnz9N8nmNwYaz/ALP0xYlo16m62W23BnLjkqIZP7dhNybuUc6ynxjB97ir+dzPhMqbjwcl5u3lYAAwGkAAAAAAAAAxWmieSHRVieOF2UlXb5KFi/zT5Qp+MhsYII6aCOmhbqxxMRjU7iImSGL0u/GLBabOvBdMRWimcndY2sjlenoxONwb6uWCprjKb7rQXszNDPEzfVFecv8AgGNwD8WveNrUvDBf9nan8k9JTyes55sjG2L4rpRxZRu3tt2+117U7vXELl/2WkwudGuvsp/nj7Nmh6o08HZCr5MfQpWSQdkKvkx9ClZilqEYzTNTvqNE+Lkj6uKz1VQ3lRxq9Pxaa6lqGVdNDVR9RNG2Rv1KmaHmYxot0sI3y3aue2rbUw5d3Wicn+SfR7W7pYBwzcc89tWeimz7utCxf8m587Ar7M3+ZL/aZ1liX1xXk3/JoAAYDSAAAAAAYzBfx3GOOLwm+1LjTWyNe62Cljcv988iecY3/ZWJ8IYpTebFXvtFSvB8DVs1W5/+/HT+caJvjGFqi9L1V5u1xuH+h9VIkf8AttYX6RrPU37A94t1Ci7c2ss9HkmeVTEqSwrzjGH2pzjT5S+HN5K1N9mz8NvwuznWJpAefh+8U+IrDbr/AEn7m5UkVXHv8DXsRyJ+J6B8ecJU5OElZrI6B1VPW0vId0HadVT1tLyHdBFqGcaLrODxTOhDvOii6zg8UzoQ7w9SLQAAhQAAAAAAAAAAAAAAASXL91D5RD66FZJcv3UPlEProdR1RHoVgA5KfLsb18d601YCwYitkitravEVXE7tObE+Gnd9aPe9fMfUT4lo0euJtNd8xs/J7JrVJtR2XU0j6rYIfSSgfIngl8J9tPs8s01hpUcKtYQSf3m3J+tuxIy4bnSqT4y9El6oAA+MagYfRl8UrMZ2N286gxNUyo3+SpjiqkX7Vnd5lNwYexfENLmK6B28lytdsucfhc1Z4JPtyii86G/C86hXg+in3qUV6NmavlUpy62vFP3SNwADAaQAAAAAASQ9k6rxUXS8rJIeydV4qLpedLRkZWADkoAAAAAAAAAAAAAAAAAAAAAAAAAAAAAAAAAAAAAAAAAAAAAAABJX9VS+UN6FKySv6ql8ob0KVleiItQACFAAAAAAAAAMbpe+EwBcKHt3Gakt6J3dnqYosvM9Tjjf9nYqwXiL+FlxltUy/wDTqoXav+9FAn2nLSR8O7Ctt4duYloly7uwo+o/7GZ2aWKaabR/dqulYrqm1sju0GXDslLI2dMvCux5fafbwbUY4elL68prumlD2Zy95rgdVLUw1tLDWUz0fFPG2WNydtrkzRfMp2nxWmnZnQABASU3X1ZymeqVklN19WcpnqlZZakQABCgAAAAAAAAAAAAAAA6K3rOfxT+hTvOit6zn8U/oUq1DOVN1tFyG9B2nVTdbRchvQdpGEAAAAAADG4q+MaQsEUS7+wyXGvy5FNsWf8A8j8TZGNn+NaYKNq76W7DlQ9E7iz1MSZ+anU3YDKpKXCE/OLXq0RmyABhKAAADG2P4ppUxVSO3tu222V7PCudRC7/AOphsjGVfxTS/bZHbzbnh6riTwugqIHInmncbsFzlVp8YP8AK1L9pGbMkqOyFJyZOhCskqOyFJyZOhDFHUMrPJxbctx8KXq762rtG31NTn3NSNzv8HrGN0wucuje9UjVVHV8cVvTLtrUSshy/wBw04Gmq2Kp05aOSXi0HoergO3bj4Hw9albktHa6WBU8LYmov4oe6fjWta1GtREREyRE7SH6eNao61SVR6tt+JdAADzAAAAAAAMZpL+Abha5cG08S0O/wBzZldT/wDfNmYzTB7zR5dK3t299NcEXubBURy5/wBhu5MzxlOPFpdzyfqSWhswAYSgkg7IVfJj6FKySDshV8mPoUq0ZGZKf4xptomrvpQYWqXfUs9XCmfmp1NwYazfG9MmKKleChsdpo2/W6Wrkd0sNybsfzZU6fCEfNbX7jPhc1KXGT8nb2AAMBpAAABh9GnwVxxzScGwYpnXLwSUtNL/ANxTcGHwT8Dj/SHTcCPuNBVInLoIWL+MSm/C50K6+yn+eK9zNXyq031tflb9jcAAwGkAAAAAA6qnraXkO6DjRdZweKZ0IcqnraXkO6DjRdZweKZ0IXcTed4AIUAAAAAAAAAAAAAAAAAAkqevaPlP9VSskqevaPlP9VSsr0RFvAAIUAAAAAAxelX45ZrXhtP/AOP3qhoXonCsTZNmmT7YoZE+02hi7z+1NK2Hbcm+yzW2tusngkkVlPF/a6o8xtDdieZh6NLqcn2t29IxZFqwADCUxmlj4thaC+p1VjutBcv9DKhiS/7TpDZnjY0s/uhwhe7EjNZbhb6iman8z43In25qh+YKvPuhwdY76rtZ1wt1PUuX+Z0bVcn15qpunz8FF9GTT/ySa9JE3ntAAwlJKDqqryh3QhWSUHVVXlDuhCsstSIxmkL41dMGWdu+tViGOZyfyU8E0+fpRs85szG3v47pTwvRt30oLbcrg/wKqwQs/CSTzGyNuK5tGjH7Lfe5S9kgtWAAYSgAAAAAAAAGMxn8WxpgS4LvNdcquhcvjaKZyJ6ULTZmM0nfA0uHbjwJRYktrlXuJJLsCr5pjZm7E87D0Z8FKPhJy/cRasEl07Hzcn/JWSXTsfNyf8mKOqD0KwAQoMPoj+M2G7XvtXfEN1qmr3WNqnwsX0ImmvuNbFbbfVXGf93SwvnfyWtVV6DMaH6KWg0XYWhqP30lrgqZvGStSR/9z1N9Pm4Ko+MorutJvzsZp54mC4KT84/8mwABgNIMZpipZ59G96q6NmtVWqNl3p0Th2WkkbUNy8KrFl9pszqqqaCtppqOpjR8M8bopGrwOa5MlTzKe+FrfJq8K3Rafg7nlWp/Fpyp8U14n5R1cFfSQV1K/XhqI2yxu+U1yZovmU7jF6HKmeXRxZ6Grerqmzsls0+fVbJSSup1z8K7Fn9ptC4qj8mrzo9FteDsKFT41KNTik/EAyuDtIFuxjdL9aaallp57FWvpV11zSoja90ezM3upWSKVnb32LvmqOa+HqYao6VZWkrZdquvI9E7gAHiUEi9lW+Tr6yFZIvZVvk6+shURlYAIUw+kb49e8D2Bu+tXiBtXIna2Olp5p8+cZF5zlV/+YNK1FSJ76lwpb3VsmXBtyqzjiRfC2Jky/8AuocLk5tfpjs8EiokVkw/W1rlz3kkqJoY2Kv+mGbzqdmixrrjaLhjOZq7Lii4S3GNXJvpSplFTJ9Wwxsd9b1Pu/2MJGpvULf5VJS9aafkZKPOqVJdfkkve5tTP4+w/PifCNxtNE/Y61Y0noZO3HVROSSF32SMb9mZoAfGo1ZUKkasNYtNdxr1PJwliCDFWGbZiKBmo2vpmTOjXhjeqe/Yvha7Nq+FD1jE4I/YGKMTYJf72FlQl7tycCbXqlcsjWp3G1DZvqR7TbHvjaUaNeSp/Rea7GrryefWRaAAGQpgsOL7j9IN1wdJ7y3YhSS+2nPqWzZolbAn+tzJkT/qv7hvTIaTrJcbhYI73YIdkvmHKht2trU3lmfGipJBmm/lLE6SP63ovaNBYb3b8SWWhxBaZtlo7jTsqYH9tWPaipmnaXfyVO0uZ9DF/wBRShilq+bL7y0f+St2tSMtD5qcqL01XY93c/BNF4APnmoElr6yZyn+spWSWvrJnKf6yl3E3lYAIUAAAAAA8zE1zSyYbu15V2qlBQz1Wfc1I3O/wRaPbZuLgPDtqVuTqS10sT+UkTdZfPmebpfc52jq8UTHKjrk2G2plwqtTMyDL/cNi1rWNRjURGtTJETtIbnzMCrfWm/ypW/Uybz9ABhKAAAYbSZ8duGCrA3fdX4kp53N/wCnSxS1Kr9joWedDcmGu/7R0xYdov4LPZbhcX+Mlkghj/tSc3JvxfNo0IfZbfa5P2SM1DnVKkutLwS92yS4dTT+UR9JWSXDqafyiPpKzC9DQYa+/ENL2Fa5u8lztVztr/C5roJ2fhHL5zcmG0mZUdxwTfE3nUWJoIVd/JUwzUyp9rpmeZDcm7F86hQn9lrvUpP0aM9DKpUj1p+KXumAAYDSAAAAAAAAAYfH3xvF2j+0fwuvc9c/kwUNRl/e9huDDXf47pkw1S/w22xXOtdypJaWJn4bJ+JuTfjMqNCP2X5zl7WM1DOpUf2v2x97gxs/xXTBRuXeS44cqGIvddT1MS5eaoU2RjcVfF9IGCK3gSaW4UGfLplly/8Aj/gTAZ1JR4wn5Rb9UjQzTwdkKvkx9ClZJB2Qq+TH0KVmKWoRxe1r2qx6ZtcmSp3UMVoTe5dFGGIHrm6loG0a/XCqx/8A6DbmH0O/A4QqLavDbr5eKRfqbcJ9X+1Wm6nngai+1D0mZ5/6mH3ZesTcAAwGkAAAHm4luiWPDl1vTlREt9FPVKq9rY41d/g9Ixul9Vk0fXK2sVUfdn01raicLtszxwqifZIpqwVJV8TTpS0ckvFkeSPR0eWtbLgLDtqcmT6W100cmfbfsbdZftdmpoT8RqNRGtREREyRE7R+nlWquvVlVlrJt+JVkYzRf+z7ZdcJu3nYdu1TRxtXhSneqTwfYkUzGpyTZmMi/YulmePqYMTWdsze4tTRyarvtWOoj+yPwGzNPKHOrfG6aUu9/S/NdEXAHVU9bS8h3Qdp1VPW0vId0GJalZxous4PFM6EO86KLrODxTOhDvD1ItAACFAAAAAAABisc3CuvdfBo4w/UyQVdyi2a6VcS5OoLfnk5UXtSSqixs7ae/d/Ce+GoPE1NhOy1b3JLV/+10WbI3Yhi0pTuve3pLXG3BktWtqhvKPXNatHauyOTgSnc/OJJPlt+S5FPoZ53udsi2D3LrbIFtO1tp7U1fg9h1dXUy7mW8ZrCNxrsNXb/wAOsR1ck72RulsdfMubq6kbwxPXtzRJkju25uq/5WWyrChi4OWGjsuG7e4r633l9a2Vs0kkyK61NsAD5h0CS5fuofKIfXQrJLl+6h8oh9dDqOqI9Csy2ky8VdnwbXblv1blcNS2W/Jd/bNQ9Io1Tkq/W+pqmpMTe/8AzBpNsdjT31Nh6mkvlUnCmzya0FMi+HJah3+lqmvk+EXXU5q8YXk+7O3e7R7w9Dz9GFopLZirF9Pb2ZUlp3LsEC91lNRtky+xalc/DmfRjDaJPjVovl87V3xJdKhi/KZHUOp2L6MDTcnpyrKUsXJSd2rRfbGKi/NGbB/2VLjd+Lb9wAD5xqBh7x+z9MGGqxOputmuVvfy45KeaP8AtSY3Bh9JHxO7YIvrd5aPEcVO9f5KmCany9OWPzIb+Ts6zh0ozXe4u3nYzYvKntcHF+av5XNwADAaQAAAAAASQ9k6rxUXS8rJIeydV4qLpedLRkZWADkoAAAAAAAAAAAAAAAAAAAAAAAAAAAAAAAAAAAAAAAAAAAAAAABJX9VS+UN6FKySv6ql8ob0KVleiItQACFAAAAAAAAAMbin4zpDwRRcOwuuNwy5FOkOf8A8n8TW1NPDV08tJUMR8UzHRyNXgc1UyVPMpkpPjWmGFF30t2G5F+paiqYmf8A8ZTZG7FtxhRjvUfWUpLyaIt5kNE1RNJgC10NU9XVNpSW0T58OvSyOgXPwrsaL9przGYK/Z2LcaYe4GJXwXaFF7UdVCiO+zZYZl+02Y5RS+VTmtJWl3SSkvC4joAAYSklN19WcpnqlZJTdfVnKZ6pWWWpEAAQoAAAAAAAAAAAAAAAOit6zn8U/oU7zores5/FP6FKtQzlTdbRchvQdp1U3W0XIb0HaRhAAAAAAAxti+NaUsV1jt/alutdA1e5v1Erk/3WmyMbgL4zfcb3ReGe/JTt5ENJTx+sjzdhcqNd/ZS/PH2TI9UbIAGEoAAAMZjD4rjjAtxXea+trLe53jaSSRE+10DTZmM0n/AUWH7pwJQYjtr3O+S2SZIFXzTKbuTs8QodJSj+KLj7kehsySo7IUnJk6EKySo7IUnJk6EMUdQysxmk34eLDFr4UrsS0CKndSFzqhU/2DZmMxV8a0iYIoOFIXXG4qni6dIUXz1Jt5OyxCl0VKXfGLa80JaGzABhKAAAAAAAAADwce2/dbA2IrYjc1q7VVwonhdE5E/FT3ji9jJGOje1HNeitVF7aKelGo6NSNRbmn4DU8zClw3WwtZ7rra23bfT1Gfd142u/wAnqmO0PveujSwU8jlc6ipdouVe7A90P/bNie2NpqjialNaKTXgyLNAkg7IVfJj6FKySDshV8mPoUzLRhmRwP8AGceaQrgm+1tzoqFq+LoIHqn2LMpuTDaLPhkxdX8axVcN/u7ErIP+zl9huTdylliHHoqK/DFL2M+DzpX4tvxbYABgNIAAAMPhz4HS1jSnXe2a3WeqTw57ajVf9pDcGHpvgdNlwTgSqwtRr9axVdR+qhvwedOvHjD0lF+xmxGU6b+1+1r3NwADAaQAAAAADqqetpeQ7oONF1nB4pnQhyqetpeQ7oONF1nB4pnQhdxN53gAhQAAAAAAAAAAAAAAAAACSp69o+U/1VKySp69o+U/1VKyvREW8AAhQAAAAcZHsiY6WRyNYxFc5yrkiInCoBjMI/tPHmM78vvmU81JZIHL8mCHZX5eDZKlyfW02pjNEUb5MDUt6maqTX6epvMmaZKqVMz5WeaNzE+w2Zu5SyxUodG0fwpR87XJHQAAwlBjNE3xbC9RYl6qx3W4W7/QyoesX+06M2ZjMJ/EMfY1s/UsnmorxG3wTQbC5U/1Uqr9am7D8/DVocNmXg9n95HqjZgAwlJKDqqryh3QhWSUHVVXlDuhCsstSIxlu+O6W73UJ1NrsVDSpy5pp5Hf2sjNmY3A3xvE2OLv2pLzHRM5EFJA1f73SGyNvKGVVR4Rgvyq/ncIAAwlAAAAAAAAAMZph95o5u1XxHa9fn3Ngnjlz/sNmZ/SDQ7qYDxHbkbmtTaauJE8LoXIn4luF6/dTDVpuetntuhgnz7uvG13+TdLnYGFt05eajb9LJvPTJLp2Pm5P+SskunY+bk/5MUdUHoVgAhTHaYayWi0W4ofTrlNNbJ6WHxkzdiZ/c9DU0FHFbqCmt8CfB0sLIWclrURPwQx+lv4zZLNZOFLtiK1Uz07rGVLJnp6ELjcG+rzcFTXGUn3Wil5pmaGeIm+CivOT/gAAwGkAAAw2Af2Zi7HWGl6mO6Q3eBP+lVwNV3+9FOa+63GC0Wusu1UuUNFTyVEi/ysarl/BDIVv7J0y2yqXeixDYaiidl25qSZssaL/oqJ/RU79Lj3yYGrLNE5Ulvs1NZmInCu2ZmRP8zHvX6kU+vUorFYujfSoof7ZPxTZlw3NjKHRb8815NGRtdunwPhPBOPpk1JKSmbFf8AJMs6atekkr3eKqHtf4G7J3T7AS11sobjbZ7PWUzJKOpgdTSwqnvXRubqq36slyMzo0r6xLRU4Uu87pbnhifc2eR/VTwoiOp515cSsVV+Uj07Rziqz5QpSxD+lFu/3ZNteEm039qK3GhK2RsAAfKOgSL2Vb5OvrIVki9lW+Tr6yFRGVgAhT41iiuqai/Y/W3yqldcn2jBtC9OFj5I3SyOav8AIysc9eQfXaChpbZQ01tookjp6SJkELE4GsaiI1PsREPjWjX/AM1Y7qa9Pf0tBc7tfHrnmizSzvoaTPwpT00zvqe0+2n3eW/mHDC74pX7VFR9I3X3mZMHnS2+Lb8W37gAHwjWYjHn7BxDhrHLPexU1UtouDuBNq1ata1zl7jZ2wLv8CK4255eKLDTYpw5csO1a6sVxppKdXpwsVyZI9PC1clTwohBo9v9TiTCFvuFxRG3CNrqS4M+RVwuWKZMu179jsvAqG+p89hIT3wey+x3lHz2vIm80YAMBQYHBX/lDGF50eSe8oqlX32yJ2khlf8AGYG+LmdrInabO1O0b4xOlS3VsdppMa2WB0t1wlOtyijYnvqim1VbVU6d3XiV2SfLazuG/ANVJPCz0qZdkvqvxyb3RbMuKTilWjrHPu3rwz7UjbAmttxorvbqW7W2obPSVsLKiCVvA+N7Uc1yeBUVFKTDKLi3GWqNKaaugSWvrJnKf6ylZJa+smcp/rKNw3lYAIUAAAAAAxmkf4zPhK0JvrXYjpXq3utp2SVKr9iwIbMxt/8Ajuk/CVC3fShorlcnp3FRIYGr/vv/ABNkbsVzaFGK4N97k16JEWrAAMJQAADDYc/aGlfGVydvpbqO2WiP+VUbLUvT7dsR+ZDcmG0U/G6XE1/4Uu+JrhIx/wApkD0pWr9WVMhuTfylliHDoqMe+MUn5pmbB50tri2/FtryJLh1NP5RH0lZJcOpp/KI+krML0NBh9NTVZo2u1xYi69pdTXVqpwt2rURzqqfZGpt0VHIjmqioqZoqds8rF1p3ewperFq626NvqaTLu7JG5uX4kWjm7bvaP8ADV5V2s6ttNJM9f5nRNVyefM3S5+Bjb6s3f8AySt+lmdc3EvrivJu/wCpGjABgNIAAAAAAAABh7Z8d0z3+oTqbXh63Uicuaepkd+DIzcGHwJ8bxrpBuqb7N1qW3sXwQ0MDl/vmebg38o5VYx4Qh+iLfnczYTODfGUv1P2BjdJPwK4VuPBtTEtFv8Ac2ZH0/8A38vtNkY3S98HgCvreBbfPR16L3NgqopVXzMUnJueLpx4tL8WT9TRLQ08HZCr5MfQpWSQdkKvkx9ClZilqEDD6MPgqjGdDxbFNXveNihn/wC6bgw+C/gNIGkGjTeSSuoK1E5dDFGq+eFTdhedh68eEU/CcV+4z1sqtN9bX5W/Y3AAMBpAAABjNIPxy7YMsjd9au/x1D0/kpoJZ8/TZH5zZmMufx/S1YaX+C1WaurXcuWSGJn9rZjdydlWc+jGT71F287ElobMAGEpjNJX7NTD+Lm+93DvECzu7lNUZ00ufgTZmvXkZ9o2Z5OLLFHifDF1w9KqNS40c1MjvkOc1Ua760XJfsJ8CX2TEuDrPfJ0VtRVUka1DV4WTomrK37Ho5PsN0/ncHCe+Dce55x89sm8946qnraXkO6DtOqp62l5DugxLUrONF1nB4pnQh3nRRdZweKZ0Id4epFoAAQoAAAAPxzmsar3uRrWpmqquSIgB4+LcTUuE7LLdZ4X1EyubBSUsf7yqqXrqxws8LnZJ4EzVd5FJMEYZqbBQT1t5mjqb7d5dt3SpZ1LpVTJI2Z76RxtyYxO4mfCqnkYaa/HmIkx7VNXce37JT4eicm9Ln72WuVP599kfcZm7+M3Z9DEf0lP5KvpPOftHu1f2svqpkWeYPExdhenxXaVoXVD6SrgkbU0FbGiLJSVLOolb3cuBU4HNVzV3lU9sGOlVnRmqlN2aLqZvBWKKm+01TbL3Tx0l/tD0p7nTMX3usqZtmjz31ikT3zV+tq77VNIZLGmHrk6ppsaYUiat/tTFZsKu1W3ClVc30r17WfVMcvUvRO0rs/bw5iC24ps1NfLVI51PUtVdV7dV8b0XJ0b2/wva5FaqdpUU1YmlCcViaKtF5NdGXDseseq6zabIuDPSJLl+6h8oh9dCskuX7qHyiH10McdUHoVmBwDWQzW7EmkqqXOO8Vk1RC7/wDApmrFD9ipG+T/AN09TSddqu14MrY7W/VuVzWO10GXClRUOSJjk5Osr/qap5mkinhwnoVvdptDdRlLY32yjTtoro9hj+3NzT6mCo7VKNPfVmodyab8W427GeVep8KEp8E2WaHaOWh0W4XZUfv57ZDVzeMmbsr/AO56mxJ7dRRW230tug/dUsLIGclrURPwQoMOKrfKK863Sbfi7loU/hUo0+CS8AADOeoMRpoRYtHNzujEXXs8lLdmuThbtWojnVU+yNTbnk4ttKX/AArebErdbdG31FJl3dkjc3/JqwNVUMVTqy0Uk/BnjiYOpRnBatNeR6qKioioqKi76Kh+md0c3bd7R/hu9K7WdW2mkmfy3RNVyfWi5oaI8a1J0KkqUtYtrwO6c1UgprRq4AB5nYAAAJIeydV4qLpeVkkPZOq8VF0vOloyMrAByUAAAAAAAAAAAAAGfq9IeAKC8e52uxzh+nuuyNh2jLc4GVGyOy1W7GrtbNc0yTLNc0ANADybri7Clir6W1XzE9pt1bXKiUtNV1sUMs6quqmoxzkV2/vbyLv7xyrcVYXtt4pcPXHElrpbrWoi01DNWRsqJ0VVRFZGq6zt9F4EXgUA9QErLnbZLhLaI7hTOroImzy0rZWrKyNyqjXuZnmjVVqoiqmS5L3CoAAAAAAAAAAAAAAAAAAAAAAAAAAAAiucjIkppJHarW1DVVfsU5bqW/jTfxFf1VL5Q3oUrOsrZnOdyTdS38ab+I3Ut/Gm/iVgmRcyTdS38ab+I3Ut/Gm/iVgZDMk3Ut/Gm/iN1Lfxpv4lYGQzJN1Lfxpv4jdS38ab+JWBkMzCYfuNFUaSsXV76lqpBS2y3sXf3tVs0yp/vobDdS38ab+JmNHnxi4Yyui761WIpo0d/LBBDBl9ixONkbuUbKvs8IwXeoRT8yK9jB19xorbpXtNelQ3Yr1Z6mgkVM/3sEjZYs/9MlR5jY7qW/jTfxMvpN+I0thxMnvdxL7RzSP7bYZnLTS/YjahVXkmzGKtOjRq9Ti+2L/2uIV7km6lv4038Rupb+NN/ErBhyLmeXT3GibWVT1qGojlZku/v+9Kd1Lfxpv4im6+rOUz1Ss6la4VyTdS38ab+I3Ut/Gm/iVg5yGZJupb+NN/EbqW/jTfxKwMhmSbqW/jTfxG6lv4038SsDIZkm6lv4038Rupb+NN/ErAyGZJupb+NN/EbqW/jTfxKwMhmSbqW/jTfxG6lv4038SsDIZkm6lv4038Tqq7lQvpJmtqWqqxuRE3+4egdFb1nP4p/QpVa4zOinudA2CNq1LUVGIi8PcOe6lv4038TuputouQ3oO0OwzJN1Lfxpv4jdS38ab+JWCZDMk3Ut/Gm/iN1Lfxpv4lYGQzJN1Lfxpv4mP0WXGifhysuMlQ1HXK9XSryX5LqyVGf2NabaqqI6SmmqpVyZDG6R31ImamW0SU8lPoywzsyZST22Gpk5UrdkX8Xqbqdlgqj4yh6T/4Jnc0e6lv4038Rupb+NN/ErBhyLmSbqW/jTfxG6lv4038SsDIZkm6lv4038TIaXa+jk0cXuaGdrpKOFlc1ERc84JGzJ/9ZujycXW/dfCl6tWrrbdt9TT5d3Xjc3/JqwNSNHFU6j3ST8GiO9ipt2tz2o5tWxUVM0VM99Cee40Tq6melQ1WtSTNd/ezRCbAlw3WwRh+6a2a1drpZ1Xwuiaq9J6VR2QpOTJ0IedSn8GpKm9U2vAZtDdS38ab+JjnXGiqtMDJFqGqy24bciLv5I6oqk/HKmN4YzC3xrSPjau4Ug3NtqL3NSB0yp/8k0YK0YVprVQ9ZRj6Nh3NRupb+NN/EbqW/jTfxKwYci5km6lv4038Rupb+NN/ErAyGZJupb+NN/EbqW/jTfxKwMhmSbqW/jTfxG6lv4038SsDIZkm6lv4038Rupb+NN/ErAyGZhNGNxoqW2Xq1uqGtbQ4hubGJv7zJKh0zfwmQ2G6lv4038TL4M+K4yx1bU3mrcqWvanglo4Wr/dC42Zu5Rs8S59JKX4oqXuRXsSbqW/jTfxJ4bjRJW1L1qG6rkjyXf38kU9M86eqZQuuVbJ1NPA2V31Na5f8GSKUskg8s2Y/Q3caL3CQ1klQ1JK+43Oucq57+zV070XzOQ226lv4038TMaG6V9HonwjFJ+8fZqSZ+fDrSRo9fxcpsjXynKMsbWa6UvVmfBprD079FehJupb+NN/EbqW/jTfxKwYcjTmSbqW/jTfxG6lv4038SsDIZkm6lv4038TE1dxoodNNsl2w1GVWGK6PPf33R1VMqJ5pHH0Ew+JfgtK+CZ+DZaG8Uq+HWbTyZf7Rv5Ps6ko8YT8oN+xmxV1CL+1H9SXua3dS38ab+I3Ut/Gm/iVgwZGnMk3Ut/Gm/iN1Lfxpv4lYGQzJN1Lfxpv4jdS38ab+JWBkMyGoudA6CRqVLVVWKicPcONJcqFlJC11S1FSNqKm/wBwrqetpeQ7oONF1nB4pnQh1lYmdzr3Ut/Gm/iN1Lfxpv4lYOci5km6lv4038Rupb+NN/ErAyGZJupb+NN/EbqW/jTfxKwMhmSbqW/jTfxG6lv4038SsDIZkm6lv4038Rupb+NN/ErAyGZJupb+NN/EbqW/jTfxKwMhmSbqW/jTfxG6lv4038SsDIZnmVFxonVdK9Khqo1X5rv73vSjdS38ab+IqevaPlP9VSs6drIiuSbqW/jTfxG6lv4038SsHORcyTdS38ab+I3Ut/Gm/iVgZDMk3Ut/Gm/iZbSjiGGh0fX11DUt23UUjqKmyz3pp1SGNfSkQ2hitIP7QvODsNN39uXptdMna2KkjfNmv/uthT7TbycovFQcllF7T7I85+SI72NDa5LRaLZR2qlqWpDRQR08aZLvNY1Gp+CFO6lv4038SsGSUtpuUtWXMk3Ut/Gm/iN1Lfxpv4lYOchmSbqW/jTfxMdW3GioNLVrrdsN2K72Opo3qmf7yCaOSNF/0yzeZTeGM0ifErjg+/t3lob/AA071/6dVHJTqnpyxr9iG7k+0qzp9KMl37Lt+axHexqN1Lfxpv4jdS38ab+JWDDkXM8uiuNExanWqGprTucnDvpkhTupb+NN/EUHVVXlDuhD8vNwbabRXXV+WrR00tQufcY1Xf4O1HbkopZsivYyGiq40T8MVF0kqGo+63e5Vypv9S+rl1P7EYbDdS38ab+J4mjG3utejrDVDIi7JHaqVZc+3I6Nrnr6SqaY08ozjPF1WtNp27L5BXsSbqW/jTfxG6lv4038SsGPIuZJupb+NN/EbqW/jTfxKwMhmSbqW/jTfxG6lv4038SsDIZkm6lv4038Rupb+NN/ErAyGZDNX2yohkglqGqyRqscm/voqZKZTRHd6X/wzw3BUVLdlpbfHSP3l4YU2NfUNyYzRT8Bh2vtfe2+3WlTk7cle3+17TdTs8FUX2oPymv4Jnc1G6tv4y3zKTXG5UMlFKxlQ1XKm8mS909QkunY+bk/5McbXRXew3Vt/GW+ZRurb+Mt8ylYOchmfPsaXKhrseYCtu2Gujhrq26SJkv/ACaSSNq/Y6pabbdW38Zb5lMlL8d0107F30tGGJXonyXVVUxEXzUiobg34y0adGHCHrKUvRozYe7lUlxl6JL1TJN1bfxlvmUbq2/jLfMpWDBkacyTdW38Zb5lG6tv4y3zKVgZDM+e6TrlRUb8LYniqGotmxBS7K/JfewVKOpJM/B8Ya5eSduMLjRXPGeDLKlQ10UNXU3edERepggVjM//AHKhi/6T1tJ1mmxBo9xDaabNKma3TOplThSdjVfEv2Pa1fsPBwReYcbY2mxdBltenw3booct9EfV61TIif6Epz7uFs8J8o//AJqa7FJJR/NKT7jLG8cRKPFJ9+j8kjdbq2/jLfMpicTXGiwzjW040gqESiuSNsl3yRckRzlWlmXkyudGq9yfwH0E87EViocT2Kvw/cmqtNcIHwPVOFusm85O45FyVF7Soh8zB1oUavP+i8pdj171qutI0tNndurb+Mt8yjdW38Zb5lPC0dX2tveHGwXlybsWiZ9suaJ26mLeV6eB7dWRPA9DUHnXovD1ZUp6p2/5XU9xVdkm6tv4y3zKTLcqLdJJNsN1dgVueS8Osh6hIvZVvk6+sh5qxHcbq2/jLfMpHecTWyz2euu0lQxWUVNLUuRc+BjVcvQeufPtPVwnpNF92ttE9qVt+WKx0rFXq5KqRsKonh1HvX7DTgaCxWKp0OlJLxZ54io6VKVRbk35Hgf8NlHFaNG1LdrpM1K+9KlTKu/nsbGJHH2uByMWT65FPqu6tv4y3zKftrttJZ7ZSWigj2OloYI6aFnyY2NRrU8yIVHXKOM+X4upiWvpNtdS3LuWRaNP4NONNbkkSbq2/jLfMo3Vt/GW+ZSsGLI9MyTdW38Zb5lMVYLjRYe0i36xLUI2jvsTL5R7y6qTJlDVMT7Uhf8AXI5T6AYnSei2mmtGO4kydhmvZPUqnCtDL8FUp9SMekn1xIb+T7VJyw//APRbPfrH8yS7GyO+pq91bfxlvmUbq2/jLfMpUioqIqLmin6YMi5km6tv4y3zKN1bev8A6lvmUrAyGZ830d3KiwpeLzo0mqGtpqB+6VkVc8lt87lVYk8TLrs8DFiN7urb+Mt8ymP0qU89ogtukm3QvkqsKTOnqmRpm6e2yIjauPLt5MRJUT5ULe6bamqYKyniq6WZksM7GyRyMXNr2qmaKi9tFRT6OOtXjHGL6+UvvLX8Sal2trcZcNem3Qf1dPuvTwzXYkdO6tv4y3zKTW+5UMdI1j6hqKiu3sl+Up6hJa+smcp/rKYMrGnO43Vt/GW+ZRurb+Mt8ylYOci5km6tv4y3zKN1bfxlvmUrAyGZJurb+Mt8yjdW38Zb5lKwMhmYOhuVDWaWrtV7YbsdssVHStXJermnme9PRji85sd1bfxlvmUzGBvjmJcb3jtSXmOij5EFJC1f73SGyN3KFlVjDhGC/Km/O5Fck3Vt/GW+ZRurb+Mt8ylYMORcyTdW38Zb5lJ7hiG1W6gqbhPUt2OlhfM/h6lrVVeg9MxmmWqmptF+I46Z2rNW0a26Je5JUuSBv260qGjCUY4jEQo9JpeLseVeo6VKVTgm/BHRohlprboyw1DV1DUqZrfHV1CZLvTTJssn9z3Gv3Vt/GW+ZTtpKWGhpIaKnbqxU8bYo07jWpkieZDuJiqyxFedZr6Tb8XctGm6VONPgkvA8uuuVE9INSoaurOxy7y8CKU7q2/jLfMouHU0/lEfSVnk7WPTMk3Vt/GW+ZTEaHLlRUmCGWWSoa19muNxtqpku82KrlbHl4Nj1F+0+hGH0ffEsT49sa8EN9ZXR8ippIHr/uJKbaFp4WtDhsy8G4/vM1W8a9OXG68Vf9prd1bfxlvmUbq2/jLfMpWDBkacyTdW38Zb5lG6tv4y3zKVgZDMk3Vt/GW+ZRurb+Mt8ylYGQzJN1bfxlvmUbq2/jLfMpWcZJGQxvlkcjWMarnKvaROEuT3DM+f6J7lRSWm+3V1Q1N08S3Wdq5LvsZUvhYvowtNvurb+Mt8ymU0Kxvborw3UStVr66jS4ORe7UOdMv/ANhtjdyo18tqrhJruTsvJGbBp/J4Pik/HMk3Vt/GW+ZTPaQ5KC74BxJbGztc6qtNXExMl6pYnIn45GsOE8MdRDJTypmyVqscndRUyUy0Kqo1Y1VuafgzS02Z/DF/o7jbqa6vqU+O0VLNnv76ujzXpPY3Vt/GW+ZTI6G5pJcBWaOVc5KW3U9G9f5oUdEv4sNyeuNpxo4mpSW5teDJG7RJurb+Mt8ymJs1yoaTTBieNahupXWO01LVyXLWZLWRu/DUPoJh5fgNNtN2tu4Wn+3YKuL/APeD1wVpRqw4wfk1L2M+IunCXCS8017mt3Vt/GW+ZRurb+Mt8ylYMGRpzJN1bfxlvmUbq2/jLfMpWBkMyTdW38Zb5lMdYrlRVmk7FVyfUN1aKit1siXJd5USWd//AN7PMhvDGaNfjKYnvS7+6OI61Wu+UyDVpUy8HxdTdhrRoVpvgo97kn6RZHe6NRurb+Mt8yjdW38Zb5lKwYci5km6tv4y3zKY7AFyobVc8U4WdUNRlDdn11KmS5bXq2pNvdxEmWdP9JvDGXL9j6VbPcE3ocQ22e1y9rOenXZ4fr946q8xuwdqkKtHjG67Y86/4dpd5HfU1G6tv4y3zKddRc6B0EjUqWqqsVE3l7hedVT1tLyHdBiVrlzJKS50LKWFjqlqK2NqKmS8OR27q2/jLfMp2UXWcHimdCHeHa4V7Em6tv4y3zKN1bfxlvmUrBMhmSbq2/jLfMo3Vt/GW+ZSsDIZkm6tv4y3zKYrGN4gxbdGaO7dWqykkY2e/wBSxVRY6ReppkVOB82SovcjR68KtNHjHEq4atSTUtLty51kraS20aLktTUuz1W59pqIiuc7+FrXL2hg7DPuYtKwVNVty41krqu5VipktTUvy1n5dpqZI1rf4WtanaPoYbZwsPlUtdIdvS7I7uMrapNEd3kXwV1ppoY6amkiiiiajI42NyaxqJkiIiJvIiHPdW38Zb5lKwYG082XMk3Vt/GW+ZRurb+Mt8ylYJkMyTdW38Zb5lMJeq2l0f3+XGNuk1rDdJE3epmIq7XkyRG1zG/UiNlROFuT+Fq5/RjjJHHNG6GaNr43tVrmuTNHIvCip20NOGxCoSe0rxeTV9V/K1T3NINNkrLxbJGNkjrI3MciOa5uaoqLwKik9fcqKSOJGVDVVJ4nLvLwI9MzLWCSTR3fIcEV0j1sFyevufqXrmlO/JVdQPcvcRFdEq8LUVnC1M9lcv3UPlEProdV6CoVFsu8XmnxX8rRrc00c3bRi7zcaK/6S7JadsNdR4dppLzUbyq1amRHQU7V8KNWod9jVOGlm5UVZZbPZG1DXNuuIrXBImS78bKlk7/7IXFmjD9rQ3rHL99cSXGSWmcvEofgaf7FaxZP/dU4Y0+O6QsAWpU1mRVdfdXN8TSOiRfsdVNPpxtSxsKS/wDpi/xRTm/zXXYkZ8Vd0WulZeLS9zXbq2/jLfMo3Vt/GW+ZSsHwcjVmSbq2/jLfMo3Vt/GW+ZSsDIZkm6tv4y3zKN1bfxlvmUrAyGZ8+0P3KhpMF7iyVDUfZrncbdlkvURVcqR5eDY9RftNturb+Mt8ymTwD8RxXj2x/wAMd5iuEfIqKSFV/wBxkptzfynZ4qc+laX4kpe5mwd1RjHhl+F29iTdW38Zb5lG6tv4y3zKVgwZGnMk3Vt/GW+ZRurb+Mt8ylYGQzJN1bfxlvmUmiuVElwqZFqG6ro4kRcl38ldn0nqEkPZOq8VF0vOlazGY3Vt/GW+ZRurb+Mt8ylYOchmSbq2/jLfMo3Vt/GW+ZSs6qmpp6KmlrKudkMEDHSyySORrWMamauVV4EREVcyqzdkg8s2dO6tv4y3zKN1bfxlvmU+UWLEOKbnpDw9jqurqulw9irblotlreqtjbA2LZ6epkav/Nl2GZyZ76McxvDmfYjZjcE8DKMZu7avlud2mu1NNPcZ8NiFiU5RVrO3bkmn3pkm6tv4y3zKN1bfxlvmUrBiyNGZJurb+Mt8ynOK4Uc8iRRTtc53AmSlAGQzB8ixFHi/Q57oMe0d1tF3slzvcdfX26ahkgq445UjgyhqEmVjlbkxdV0Sa3vvfJvH10y9Xo0wZX3mO+VtsnnmiqkrWU8ldUOo21O/8MlIr9g2TNVdr6mtrLrZ574TsD5zBTW+8W7TdLiOKKWXbU9LKsrEVWUkVCx0CJmnAms56fzKq8J4Fws2LLfgCDENyS210WJqbD9TKsssrbk2tgZEjKaniRipI6R7G5OWSPY1kkcqORN/7JfdGOCMSXWS83ezvkqahkUdUkdZPDDWMjXONtRFG9sdQjeBEla5Mt7g3j167DlmuVztt3raPZam0K91EqyPRkLnt1VckaLqK7VzRHKiqiKuSpmufW0LHyvRjiW82uvR18sFPO7Et8qqGtvMderpn3CFj82bXWNNSnZsL4o1SRy5MRytTXU+zGbpdHeD6LETsU01qe2vWaSobnVTOgjmkbqyTMgV+xMkcmaOe1iOXN2armuekOW7hAAEKAAAAAAAAAAAAAAAAAAAAAAAASV/VUvlDehSskr+qpfKG9ClZXoiLUAAhQAAAAAAAR3iuS12iuublREpKaWdc/5Gq7/B1GLnJRWrBmdEvw2C2XJequdwuNe5e7stZM9q+irTZGZ0Y0K2zRzhihei68VopNkz+WsTVd+KqaY1coyU8ZVktNqXqyR0PCx1ZHYkwZe7FGirLW0E8UKpwpKrF1FTwo7VX7Duwje24kwrZ8QNVP2jQwVS5dpXsRyp9iqqfYeuYzRZ8Tstyw4u9uDea2hYnbSJZNmhTmpo0+w6h85gpR3xkn3STT81EbzZgAwlJKbr6s5TPVKySm6+rOUz1SsstSIAAhQAAAAAAAAAAAAAAAdFb1nP4p/Qp3nRW9Zz+Kf0KVahnKm62i5Deg7TqputouQ3oO0jCAAAAAAM3pKr9y9HmJrgi5OgtFW5nK2J2r+OR61ioNy7Jb7YiZbTpYoMu5qMRv8Agzel34TAlXQpvuuNVQ0CJ8rZquKNU8z1Nkbp5YKHXOXkoW9WTeAAYSgAAAAAGM0P/B6O7XRLw291Tb1TubXqJIcv7DUVHZCk5MnQhl9GucCYptvEsS12SdxJtSo/75qKjshScmToQ38o54ypLi2+6Wa9TncisxejT4dMU3Th29iWuyd3Uh1KZPs+ANmqo1Fc5URE31VTG6HkV+jiz1rkVFuCT3Fc+FdsTPmz/wBwlHm4OrJb3Fdz2n6xRXqbMAGEoAAAAAAAAAAABjKD4npdvMKdTcrBQVH+uGeoY78JGGzMZd/ieljDlSnU19nuVG7lMkppW/gkhszdjucqVTpQX5bw/aRAx+kau3MwPjW4I7Jaex1MjfrSCRU/E2B880y+/wBH2KKXjsNLQ/Xs8zYsv7xybBVMXSg9HKK/MjwxcnGhOS3J+jNhheh3Mw1abbq5bUoYIMu5qxtb/g9MAxzm6knN6vM9oxUIqK3AAHJ0AAADD44+Bx3o8q13muutbSqvLt9Q5E88aG4MPpN+DrcEVfzGKqbf8ZT1EX/cN/JueItxjNeMJL3M2L/tX4OL8JJm4ABgNIAAAAAB1VPW0vId0HGi6zg8UzoQ5VPW0vId0HGi6zg8UzoQu4m87wAQoAAAAAAAAAAAAAAAAABJU9e0fKf6qlZJU9e0fKf6qlZXoiLeAAQoAAAMUz9q6YJHdXFh2wtZ4GzVk2a/bqUrfscbUxWjnO4V+LcTO390b7NTQu7Sw0jG0yZeDXjlX7TfhOZSrVeEbLtk0v07RGbUAGAoAAAMjpappqjRzfZadutNQ06XGJE4Vkpntnbl4c40NcdFbSQ19HPQ1DdaKpidDInda5FRfwU98LW+T14Vui0/B3I1dWOVLUw1lLDWU7taKeNsrHd1rkzRfMp2mS0T1c1Xo5sCVLtaekpEoJl7slOqwv8A7o1NaMVR+T150ei2vB2Cd1ckoOqqvKHdCGb0uTyQ6NMRRwu1ZauifQxr/NOqQp+MiGkoOqqvKHdCGY0n/GLfYrRwpcsRW2JzflNjmSocnmgU0cnr+spN6KSb7Fm/JEehrqeCOmgjpoW6scTEYxO4iJkh2AGFu7uzoAAgAAAAAAAAABjMA/Fr9ji1rww39KhvJmpKeT1lebMxlg+K6UcXUjt7bVBa69qd3PZ4nL/stN2Fzo119lP88fZsj1RsyS6dj5uT/krJLp2Pm5P+TFHVB6FYAIUw+E/jmkzHdx4UptzLU1e5scDp1RPtqzcGH0VfGaXE154UueJ7k9rvlNhkSlRfNTobg38pZYhw6KjHvjFRfmjNhM6Slxbfi2/cAAwGkAAAHyj/AIcqGiocLX2GjnSdsOIayka9PmoEZDCn1bFHGqfWfQ8UXlmHcNXW/wAipq22inq1z7exsV2X4HzvQxaJcGXe6YNqVVslRarResl/imfAtPUO+vXpWqvLQ+1g4v8A+NxGdruL7dl5+G0mZa3Nr05dq8Vf9p9YAB8U1GGuX/lHSRR3lPeW3FrG22s7jK+JqrTSLy2I+JfC2JDcniYzw2zFmGa6x7OsE0zEfTTpwwVDFR8UqeFr2td9h14GxI/FWGaS61MG161Namr6ftwVcTlZNH9j2uy7qZL2z6Ff+ow0a++PNl+1+Ccf8VxIsnY98kXsq3ydfWQrJF7Kt8nX1kMCDKz45pSq34i0vaPsFQoj4LfcWXirTPqZWRzSQL9iU83ptPsZ8UwNnibSzBiuTfbV0lzusS9ynWWCjo/qRYoJ5E8ap9vkSKpurin9SErfelFpeV++xmxmdNQ4tLuur+R9rAB8M1AAAAmuNvpLtb6q118SS01ZC+nmYvA5j2q1yfaiqUgsZOLUlqDI6La+rqMKR2e5yrJccPTyWascvC98C6rJF5cexv8A9ZrjEx/+XNK0ka+9pMX0GyN7m3qRER32vgc3mFNsbeUIp1vjR0mtpd+q7FK67iLSwABhKcZI45o3RSsa9j0VrmuTNHIvCip20MHovkkw9NdtF1ZI5X4bkbJbHPXNZbVMqrT5KvDsao+FfFN7pvjAaTmPw1WWjSlSMX9gSLTXZGpvyWqZWpMq5cOxOSOZPAx/dPo4D5/awb+vp99fR8buP+V9xkxPzdq6+rr916+GT7jfklr6yZyn+spSx7JGNkjcjmuRFa5FzRU7qE1r6yZyn+spg3GreVgA5KAAAADz8Q3NLLYLneHKiJQUc1Sqr/IxXf4OoQdSShHV5Azuib4fCT7uvVXe6XG4KvdbJVyqz+zUNkZ3RzbVs+AMOWx6Kj6e1UrJM+FX7E3WX0szRGrlCaqYurKOm07dl8iLQAAxlBhtKPxx+EbAnvlueJqJXM+UymR9W7PwfF0zNyYa/ftHS7hS3t322u2XK6yeBzlhp4/tVJZvMpv5Nyr7fRUpd6i2vOxmxedLZ4tLubSflc3IAMBpJLh1NP5RH0lZJcOpp/KI+krK9CAw1v8A2fpnvVOm8y8YeoatPGU888b19GWLzIbkw2JPiOlfBdwb73b9HdLU9flZsiqGp9m1nr5zdgOc6lLpQl+VbfrEz4rJQnwkvPm+5uQAYDSAAAAAADO6RrjuPo+xNdUdktJZ6yZq+FsLlT8UNEYbTX8Jo1utBwrcpKS2onytsVMUOXmkNnJ8FUxlKEtHKK80eGKk4UJyW5P0NFhG27j4Tsto1dXaNupqbLuakTW/4PXAM1Sbqzc5at3PWEVCKitwABwdGE0Sptegvdr7Vuvlxp28hauZ7P7XtN2YfAbdq4wx7be0y7wVTOTNSQuX+5Hm4N/KeeKlPpWl+JKXucx0Bh8S/AaV8E1Kb2z0N3olXu6zaeVE/wBlTcGHx/8AFsWaPbl2mX6akd9U1vqkT+5rfwHJ395r7M/0SPDF/wBtfej+pG4ABgNIAAB1VNRFSU8tVO7VjhY6R69xqJmpldEdPLDo2w/LO3VlraRLhIn89Q5ZnfjIp26U66W3aOMR1FP+/fbpoIfGyNWNn9zkNDbKGK2W2ktsP7ukgjgZyWtRqdBu+hgfvT/Sv+5N5SADCUGN0rNdS4YixNG1Vkw1X0143uHYo35T/wCw+ZPtNkTXKgprrbqq11jNenrIX08re6x7Va5PMqmjCVlh68KstE1frW9d6yI1dFDXNe1HscjmuTNFRc0VDrqetpeQ7oMzouuFTXYFtkVe/Wrbax9rrFXhWeme6B6r4VWPW+001T1tLyHdBK9F4etKi/qtrwY1Rxous4PFM6EO86KLrODxTOhDvPF6haAAEKDrnngpYJKmpmZFDCxZJJHuRGsaiZqqqvAiIdhiMRK7HWIFwRTqq2a3LHPf5E4JnLk6KiRf5kyfJ/Jqt/5m9ow1D48+c7RWbfBfzuXFtIjdjlhCCbFl2dpGucLmQPjdT2CnkaqLDSOVNaoVF4JJskXupGjE4VcbU/ERGojWoiIm8iJ2j9Jia/x57SVkskuCWi/l73d6sJWAAPAoAAAAAB5mI8P23FNnqLJdY3LBUImTo3askT0XNkjHfwva5Eci9pUQ+aYmxffabCVxwHd6ljcYJJT26ina3USvbUSJFDWRp4M1V6J1LmO7Stz+vHiYgsFludZarvX22CettdWx9HO9ub4VeqNdqr4U6E7iH0sBjIUZKFeO1FPaXVJe0rWkuFnqkcyWRfZ7XSWO00VloGalNQU8dNC3uMY1Gt/BEMkvx7TY1OqbZ8Lqvga6rqk/HKjNyYbBvx3SLj66pvshqLfaWu7XwNKkyp9jqtTnCSbjXrN5qL/NKMX5NmfEZypw4y9E36pG5AB881AAAAAAGHo/iGmi5wt3mXnDlJUZd19NUTMcvo1EafYhuDD4p+I6T8D3JPepWR3O0PX5WvCyoai/bSLkbg343nRpVN8oL8rcPSKM2Gyc4cJPzSl7gAGA0gAAAkh7J1Xioul5WSQ9k6rxUXS86WjIysAHJQfPMXK7SFiZujakcq2e37HWYmlau9I1ffQ0Ofdky15E7UaIn/MPfx3iqbC9nYtspW1l6uUzaG00arls9U9F1dbuMaiOe93aYxy9w7sE4UiwfYmW1al1ZWzSPq7hWvTJ9XVyLnLK7uZrvIn8LUa1N5EPo4b+jp/K39LSHbvl/ju+1n9VoyVvn5/AWn1vZd+/q7UeHpda2hwxQYhY1Gph282645ImWUTZ2xzfV8DJKbo8XG1iTE+Dr5h3VRVuduqKRufac+NzUX7FVFOvAN9XE2CLBiFzs33C209RJnwpI6NFei+FHZp9hzP5zBRfRk0+ySTXmpHUeZiGuKT8G0/VHvAAwGkAAAAAAAAAAAAAAAAAAAAAAAAAAAAAAAAAAAAAAAkr+qpfKG9ClZJX9VS+UN6FKyvREWoABCgAAAAAAyWlqpkpdGeJnQ/vZrZPTR8uVqxt/F6GtMbpV+Hw5RWrvne7VSryVrInP/sY428mpPGUr6bS8L5kehrKSmjo6WGjhTKOCNsbfqamSdB3AGNtt3ZQYuzfsvSpiK3LvMvNuortH4ZI1fTy/wBrKfzm0MZi39mY7wbfupZUTVdkmcnyZ4tlZn/7lM1E8Ljbgec6lLpRl5c9eLikRmzABhKSU3X1ZymeqVklN19WcpnqlZZakQABCgAAAAAAAAAAAAAAA6K3rOfxT+hTvOit6zn8U/oUq1DOVN1tFyG9B2nVTdbRchvQdpGEAAAAAAY3SR8NJhO3cO28S0a5d1IWyVH/AGTZGNxT8Y0hYIo+HYX3Gvy5FPsWf/yPxNkbsTzaFGK3pvvcpL9qItWAAYSgAAAAAGMwr8W0hY4oeBJpLdcETxlPsWf/AMb8DUVHZCk5MnQhl4/iumKdqbyXLDUTsu6tPVPTPzVKGoqOyFJyZOhDfjs6kZ7nCPlFRfmmc7jzsc3HcfBV/u2tqrR2uqnRfC2Jyp0HZg63bj4Rsdo1dXaVtpqfLuakTW/4PE0w/CaPblQJw3KSltyJ8rbFRHCqeZ6mzJLm4GNvrTl+VRt+pl3gAGEoAAAAAAAAAAABjMdfFcTYGuqcEd6ko38majnan97WGzMbpV+Aw/b7r3svtqqV5G242P8A7ZHGyN2I5+Goz4bUfB7X7iLVg+eaVfh6Ogti9TcMR2OFyd1ratkrk80Sn0M+eY++M4xwXa04ZsQsqHJ/LDQ1cnrI065LyxMZ9G8vwra9jNjM6LjxsvF29z6GAD55qAAAAAABh9LfwdlslavBSYnssjl7iOrYo1/B6m4MPpo97o6r5+LVVvqvq2Kthk//AEm/kv8A1tFcZJeLsZsb/p6j6n5I3AAMBpAAAAAAOqp62l5Dug40XWcHimdCHKp62l5Dug40XWcHimdCF3E3neACFAAAAAAAAAAAAAAAAAAJKnr2j5T/AFVKySp69o+U/wBVSsr0RFvAAIUAAAivd0hslmr71U/ubfSy1Um//CxiuX8EPE0YWue0aPrDR1fXLqJlRU5/Py/Cyf3vcR6XXLUYMfYI3KkmIK2ks7cvkzzNbJ5otkX7DZta1qI1qIiImSInaQ3v5vApdOT/ACrL9T8Cbz9ABgKAAAAAAYzRz8SqsWWB28tvxBUSsb3I6ljKlFTwa0z0+xTZmLtv7O0t3qk/gvFlo65vjIJJYpP7Xwm0N3KPOrKp0oxfe4q/5rkWhJQdVVeUO6EMxi1dtY9wPbV32xVFdc3N8VTOiRfsWpQ09B1VV5Q7oQzDvjemGNF30teG3LyVqalEz81KpcFlUnN6KEvOLivNom42QAMB0AAAAAAAAAAAADGSfFtMUOe8lww1In1rBVM//eFNmYzE3xfSTgqr4NnZc6DPu68LJcv/AI/4G7AZznDjCflFy9URmzJLp2Pm5P8AkrJLp2Pm5P8AkxR1QehWcJpo6eGSomcjY4mq97l7SImaqczLaVLm6z6NcU3GNV2SG0VexZcKyLE5GJ6SoeuHpPEVoUl9ZpeLscVZqlTlN7k34EehiGSPRdhyeZqtkr6TdF6Lw61S506/jIbUgsFtbZbFbrOxERtDSQ0yZcGTGI3/AAXneMqrEYmpVX1pN+Luc4eDpUYwe5JeCAAMx7AAAGM0sfG8MU+Hk6q/3Siti+LfM103+0yQ6cR/srSrhG8J72O60tfY5lXgV+q2pi+1NrzInKO7Ef7T0k4StCe+Zboa69St7SK1jaeNV/qZFTkqdOmD4nhekxKnVYdvFBdF8U2drJt/tfAySn3cLzfgYfpqfjO8F+mLMmLypOfRs/B3flc3IAPhGsGFgzwhpMlpOptmM41qIk/hjucDESRO4mywta7wrC7um6M1pCw7V4jwzNDantju1DIy4WuVf4KuFdaPPwOyVjv5XuNuBqRjUdKo7Rmtl9V9H3NJ9ia3kZpSReyrfJ19ZCTCmIqTFmHLfiKia5kddCkixu6qJ/A+N38zXI5q+Fqla9lW+Tr6yGadOVKcqc1Zq6fag8zwdJlzq7dg6sgtj9W43VY7VQqnCk9Q9ImuTk6yvXwMU8bAdrpKPHuKIaGPVpbFb7Rh6lT5DIoXzq1PsqWZ/UhdeP29pMstmT31Nh2kkvVSnCm2JdaCmRf9O2Xf6WqcNFHxu3Ygv/Cl4xJcp2O+UyKXarF+1tO37Mj7Mf6fk+UeklftlJOK/DBtdUjNV51anHg2/BNerRtwAfCNQAAAAABjtKdJUphhMR2+J0ldhmpjvNO1vC9sWezRpy4XSsy/mQ1dHV01wpIK+jlbLBUxtmie3gcxyZtVPrRUOx7GSMdHI1HNcio5FTNFTuGM0WvfbbZcMD1DlWXCta+gi1lzV1G5EkpXfVsT2s+uNTevn8G1vpu/+Msn3KSXfImjNqADAUHTWUlNX0k9BWwMmp6mN0Msb0za9jkyc1U7ioqodwKm07oNXyZhNFNZU26juOjq6zvkrsIztpIpHrm6ot701qSZe6ux/Br/ADRONha+smcp/rKYjSGvuRxHZNKEXvKamclnvi9paCd6akq+JmVrvAx8ht7X1kzlP9ZT6OPSq2xcdKmb6pL6S8ecluUkjJhXsXoPWOnZu/jtTKwAfNNYAAAMdpee/wD8OL3SRuVr7jEy2ty7tTIyDL/cNiY3ST8ZdhW0Jv7fxJRqre62BH1K/Z8Ahu5N/wBXTk9E032RzfkiPQ2DGMjY2ONqNa1Ea1E7SIcgDCUAAAGGsX7R0u4qr3J721Wu22uPwOcs08n25SQ+ZDcmG0XfHJcX39ffLc8TVjWv7rKZGUiZeDOnXzm/C8yhXm+io97kn6JmatzqtOPW33JP3aNyADAaSS4dTT+UR9JWSXDqafyiPpKyvQgMPpR+Kuwje03tzsUUKOd3G1CPpV+z4whuDE6aYpHaL8QVcTVc+207Lo1E4c6WRtQn/wBRt5M/1lOL0k1F9ksn5Mz4z/Tza3K/hmvQ2wOEUsc8TJonI5kjUc1ycCoqZopzMOhpAAAAAABh9Kfw6YRtnHcVW/e7uw69T/2M/sNwYbGHxrSTgCgXfSGa5XJU8XSrCi/YtSnnN/JuWIUuipS74xbXoZsZnS2eLS8Wl7m5ABgNIAABh7bJuZpgvNE7qL7Z6asjVfnKZ7o5ET/TND5jcGBxx+zMUYdxSm8lDdYaCoXtbBWMdDv+DZlgX7DfG/G8+FKtxik+2OVvw7L7zmIMPpW+CpcMV3FcU2tVXubJNsP/AHTcGH00fB6Pays4Foq23VqL3NhrYJFXzNUcl542lHjJLxy9zwxn+nm+Cb8MzcAAwGkAAAxmlH4za7LZO1dsQW6ncnymMmSd6ehA42ZjMUfHdIeC7Z1TaZbhdXt7SbHAkDVX7areNmbsTzMPRgt6lLvcnH0iiLVgAGEoAABjMKfsjHWLcOO97HVSU99pkX5M7FilRPqlgc5fGeE11T1tLyHdBkcU/sjHuE8Qp72KtWpsNS7wSs2aFV+qSn1U8MnhNdU9bS8h3Qb8bz3TrdKK8Y81972b95yuBxous4PFM6EO86KLrODxTOhDvML1KtAAeVifElvwpZprzcdke2NWsihibrS1EzlyZFG3+J7nKiInh7manVOnKrNU4K7eSRTzcbYmrbUylsGHIo6jEV5V0dDG/fZC1MtkqZe5HGioq/KcrWpvuPQwthukwrZ4rVTTS1Ems6apqplzlqp3rnJK9e25y7/cRMkTeREPMwVhu4Ub6rFOKEY/EV4Rq1Oq7WZRwpmsdLEvyGZrmqdU9XOXhTLVGvE1IUofJaLulnJ9J9X2VouOb3pKLiAAYSgAAAAAAAAAkuX7qHyiH10KyS5fuofKIfXQ6jqiPQrMNok+M2i+3xN9t3xJdKhi/KZHUOp2L6MDTZV9ZFbqGouE65RU0T5n8lqKq/ghlNDlHLRaLcLtqEymntsNXN4yZNlf/c9TbS5uCqS4yiu60m/NIzzzxEFwUn6L+TZAAwGkAAAAAAw+lb4rRYbvi7zbVia2yvd8lk0m1XL5qlTcGN0xUs1VovxKtOmc1Lb5K6FO7JB8M3+6NDWUdVDXUkFbTu1oqiNsrF7rXJmn4Kb6vOwVOW9Sku60WvNszQyxE1xUX6r2R3AAwGkAAAEkPZOq8VF0vKySHsnVeKi6XnS0ZGVnXPPBSwSVNTMyKGFiySSPcjWsaiZqqqvAiJ2zsMBi5z8eYjbo2pHLuVSNjq8SytXJHRLvxUKKnbly1np2oky/5iHvhaHyidpO0VnJ8EvfclvbS3nlWq/CjdK7eSXF/wDs3wV2fuB4JsZXqTSldIXsp5YnUuHKeRqosNCqorqlUXgknVEd3UjbGnbcb4/GtaxqMY1GtamSIiZIidw/SYrEfKKm0laKyS4JaL+Xvd3qy0aXwo2bu9W+L/8AeCyBhtEXxOw3XDS//wBv324UDU7aRLMs8KfZFPGhuTDYd/ZelfF1qdvMutFbr1EicCv1X00v2okEPpIe+G5+HrU+CUu9O3pJnlW5tWnPtXir+qRuQAYDUAAAAAAAAAAAAAAAAAAAAAAAAAAAAAAAAAAAAAAASV/VUvlDehSskr+qpfKG9ClZXoiLUAAhQAAAAAAY3HfxrEeB7Un/ADb4+qfyYKOod66sNkY28fHNK2GqVOChtNzrXfW59NEz8HSG7k/Ks5cIzf5JW87EZsgAYSgxultj48D1d5haqzWGanvMeXCm1pmyv87GvT6lU2RNcqCC626qtdU3OGsgfTyJ3WvarV/BTRhKyw+IhVekWn4MjzR3xyMlY2WNyOY9Ec1yLmiovApyMrosr57ho+sbqxc6qlpto1K92ancsMn90bjVHOIovD1p0X9VteDsE7q5JTdfVnKZ6pWSU3X1ZymeqVnlLUIAAhQAAAAAAAAAAAAAAAdFb1nP4p/Qp3nRW9Zz+Kf0KVahnKm62i5Deg7TqputouQ3oO0jCAAAAAAMbN8a0wUjV30t2G53IncWoqY0z81OpsjG2L41pRxZWLv7Ut9roGr3MtsTOT/eabI3Y/myhT4Qj5ra/cRAAGEoAAAAABjMRfFdJuDqxu9tqmudvcvytZkUyJ/8dVNRUdkKTkydCGX0ifF6/Bt1TeWkxHDGrv5Z4JoFT7Vlaaio7IUnJk6EN+I51GhL7LXepSfo0cmX0k/GJsJWpN9azEtI5W91IGyVGf2LChszGYl+NaS8GUSb+1obncVTuasUcKL/APJVPObMmK5tChFcG+9ykvSKKtWAAYSgAAAAAAAAAAAGR0uU8k+jLEqwpnJT26WrZyoU2RPxYhqaaojqqeKqhXNkzGyNXuoqZoTX2gS62S4WtUzSspZafJe3rsVv+TyNGlet00d4ZuDlzfNaKRz+XsTdb8czc+fgV9mb/Ml/sJvNKfPMQ/GNMmEaTh2GluVcvg1Yoos/98+hnz/V2xp3a5d9KHC0v2LNVRfoKdcnZTnLhCfnFr1ZmxecYx4yj5NP2PoAAPnmoAAAAAAGK01xOk0S4tcxM3Q2moqE+uNiv/8A0m1M7pGpdvaPcUUWWe2LNWxZcqB6f5NfJ8/h4ulN7pRfmjwxUduhOPFP0PfikZNEyaNc2vajmr4FOZ5OEarbuFLLW557Yt1NLn3daNq/5PWM9SHw5uHB2PWEtqKlxAAODoAAA6qnraXkO6DjRdZweKZ0IcqnraXkO6DjRdZweKZ0IXcTed4AIUAAAAAAAAAAAAAAAAAAkqevaPlP9VSskqevaPlP9VSsr0RFvAAIUAAAxOKv2ppEwdY098yi27fJm9zYokgjVf8AVUqqck2xirD+1NKWKLou+y0UVDZolTgR6o6ol+3KWFP9JtTfjuYqVLowX5rz/dbuIgADAUAAAAAAxmKf2fpDwZd+pbVLX2eR3d2WFJ2Iv+ql3vrNmYzSt8Vw7RX7t2S8W+vXxaVDGS/7UkhszdiOfhqNThtR8Htek0RaskoOqqvKHdCGYwv8a0h42r+FIFt1tRfFwLMqeeqNPQdVVeUO6EMxo0TZ4MR3bhS4YjuDkd8pIXpTIvmgLQ5tCtJ71GPe5J+kWTgbIAGA6AAAAAAAAAAAABjNInwFfg25N3lpcSQMVf5ZoJ4MvtWVDZmM0tfBYPS5J1VtulsrkXuJHWwq7+3WN3JueLhDpPZ/FzfcktDZkl07Hzcn/JWSXTsfNyf8mKOqD0KzD6YfjGEYLMnVXm82u3/6H1kWyf7bXm4MPj747izANl/hkvU1fJyKejnVP9x8Ru5MyxUJ9G8vwpy9jPjM6Mo8bLxdvc3AAMBpAAAAAAMXh/8Aaek3FV1X3zLZTUNmiVOBHarqiX7fh4s+Se9i2xx4mwteMOSomrdKCejXPtbJGrc/xPB0UfG8O1uIl4b/AHeuuKeGJZnRw/X8FHGbQ+jjqkqGLtDJ09ld8Ek/NNnDipwcZaP3M5o5vkmJMBYfvk6rs9XboHzovC2ZGIkiL4Uejk+w0ZhtGTks8uIMDVC7HPaLrU1dPEvboauV88L2r225ukj8CxqnaNyeXKFONPFTUFzW7r7rzXk0eWFk50YuWtrPtWT8wADGaDCYe/8AKOkG64Uf7y34hR98tmfUtnzRtZCn+pWSon/Uf3DYL2Vb5OvrIZzSZaK6rsUV+skKyXjDk7brQtThlViKksHdykiWRmXdci9o8/GGLWVODd3MMVOvNfqCKmtL04Vmqnsjidl3WrIjlTtaq9w+vOi8f8KrDWVoS+8rJN9sbO+9qTOG7DBdwhbaMUaS6vfjudVUVULlX/0NK1YocvA5I3yf+6p6OiW3S2vRnhmmqeuHWyCoqPHStSST+97jzNJdBDh3Q1ccNWnOKN1vhsNLlwps7mUrPt+EQ3kEEVNBHTQMRscTEYxqdpqJkiDGVlUoOcPoznZdShFKK8JW7jwSviPux/U/+p2AA+QagAAAAAAYi7/+XNJ1ovSe9pMTUzrNVLwJtmLWmpnL4Vbthn2tQ254WNMNvxVYZLbT1aUlZFNDV0VSrNbYKiGRskbss0zTNuSpnvoqobMDVhTq7NR2jJOL7Hv/AMXaXcRnugxa3TS1buu8J4fvDPlUF0kp5ObmjVv+4P8AxIno/e4g0fYstqt6t7KFtbGnhR1K+RcvsQ6/+OrS/t2l2Si34X2vIbSNoDJUeljRxWzJTJjC30068ENc9aSVf9EyNd+BqKeppqyJtRSVEU8TupfG9HNX6lQ8K2Gr4f8AvQce1NeoTT0Om72qgvlqrLLdKds9HXwPpp43cD43tVrk8yqZPQ3W1dRgSmttyqHT11kqaq0VMjuqe6nmfG1691XMRjs/5jbnzzASraMe4usDvex3Hat/p29pdka6nly+p1K1V8Z4TTh/ncJVpP6tpLuey/FSu/umarzK8J8bx916eZ9DAB881AAAAxuIfjmk3CFAm/tOmuVzcnydVkUDV/8AkOTzmyMbR/HdLtzmTfbarBSQZ9x9RPM9yejBH50N2B5rqVOjCX5ls+siM2QAMJQAADqq6mGipZqyodqxQRule7uNamar5kMhoappqfRfh2WobqzV1GlylTto+pcs7s/DnKp2aX66a36MMTS0y5VE1ulpIF/6sybEz+57TT22hhtdupbZTplFSQMgj5LGo1PwQ3/QwH35/oj/ANzN9LE/dj+p/wDUpABgNJJcOpp/KI+krJLh1NP5RH0lZXoQHn4gtbb3YLlZXoitr6OalXPuPYrf8noAsJunJTjqhKKknF7zLaLLo686NcL3KRV2Wa0Uuy58KSJE1Hp6SKakw+h74thSrsi8Nlvd0t/+htXK6P8A23sNwa+UYKGMqxjptO3ZfLyPDCScsPBvWy9AADEaAAAAYaf43pto2rvpa8L1D0T5LqmqiRF81MqG5MNhz45paxnWu39p0FptzF+Tkk8zk/32qb8DzY1qnCD82o+kjNic3TjxkvJN+xuQAYDSAAAZPHllmxBhfEtqpM9tS0SPpVThSoYiviX7JGtU9rDd6gxHh62YgpstiuVHDVtRO0j2I7L7M8jvg7IVfJj6FMtot+IWq64VdvLh28VVExq8KQPck8H2JFMxE5JvXzuDlHfBp90lZvxUfE5WptDHaZKV1XonxfFH1bLNVzMy+UyJz0/FqGxPKxZRbpYWvNuyz21b6iHLu60bk/yeOCqfBxNOpwkn4M88RD4lGcOKfoXUVUytoqesj6meJkqfU5EX/J3mc0b1u6OjzC9wzz2zZqKVV8LoGL/k0Z516fwasqfBteDOqU/iQjPikwADyPQxlL8f0v3CVu+2z4fp4M+4+pqJHuT0aeNftQ2ZjcDfHcTY3vXaku8dBHyKeliav+46U2Ru5QyqRhwjFflTfm2RAAGEoAABk9KdDUVeBrlVULNattSR3akROFZqV7ZmonhXY9X/AFGghrqe52iO5Ub9eCrpknid8pjm5ovmVCp7GSMdHI1HNcioqKmaKncMXoxe6mwZNhuVyrLhuqqrMua5rscLl2FfthdEv2m+PzuDtvhK/dJZ+DivE5epr6LrODxTOhDvOii6zg8UzoQ7zC9SrQ66iogpIJKqqmZDDCxZJJHuRrWNRM1cqrvIiJv5mIw1Tz47vcWkC6RSMtVJrNw7SSNVubXJk6ue1f43oqpGi9TGufC9cuF2cuku/TYXp3KuGbPMiXmVq71fUtyVKJq9tjd50vdXVZ8s3qNRqI1qIiImSInaPoP+gpbP/wBk1n9mL3dslrwjlvdmp+gA+cUAAAAAAAAAAAAEly/dQ+UQ+uhWSXL91D5RD66HUdUR6Ga0wV0tBouxTNT/AL+W1z00PjJWrGz+56GnttDFbLdS22D93SQsgZyWtRE/BDH6XPjVks1j7V3xFaqZ6d1jKlk709CFxuTbV5uCprjKT7rRS87meGeIm+CivNt+wABgNIAAAAABNcqGG526qttR+6q4XwP5Lmqi/gpmdENdNcNGGGJqn9/FbIKafxsTdjf/AHMU15h9E3xW03yxdq0YjudOxPkskndUMT7GTtN1LnYKpHhKL7rST82jNPLEQfFSXo17m4ABhNIAAAJIeydV4qLpeVkKTRU9dWzzysjijgje973IjWtTXVVVV4ERDqKvdIjyPMxxil+FrO2SgpUrLvcJm0Vqo1XLbFU9F1UVe0xqIr3u7TGOXtHPBeFo8JWNtvfVOrK6okfV3GtemT6urkXOSVU7SKu81P4Wta1N5EPBwVDNjK9yaTrlE9tK6N1LhynkaqbFRqqa9UqLwPnVEVO2kbWJwucbw3Yl/JafySOus+3dHsjv+1fVJGaj89L470+r2ce/0txYAB881Aw2Jf2XpUwdd096y501xskq9pXKxlTEn1ptaXLlKbkw2l/4nhy3YkThw/e7fcXeCLZ2xTf7Ushv5M52JVPppx75JxXm0zNjMqLn0bPwab8kbkAGA0gAAAAAAAAAAAAAAAAAAAAAAAAAAAAAAAAAAAAAAElf1VL5Q3oUrJK/qqXyhvQpWV6Ii1AAIUAAAAAAGNofjml27ypvtttgoYM+4+aeoeqeaJhsjG4N+NY0xzck32tuFJQNXxVHE9U+x0zjdhMqVaXCPrKK9Lke42QAMJQAADGYB/Z98xjhtd5KW8LXwp/0quJsqrzqzp9hszFy/srS7TydTFiGxPhXLgdNSTI5ufh1Kl/2NNobuUOdUjV6UYvvtaX5kyIkpuvqzlM9UrJKbr6s5TPVKzFLUIAAhQAAAAAAAAAAAAAAAdFb1nP4p/Qp3nRW9Zz+Kf0KVahnKm62i5Deg7TqputouQ3oO0jCAAAAAAMbgJNs3zG10Xhnv+wNX+SGkp4/Wa82RjdFPw2Gaq6du53q61f+l1bKjP7GtNkbuUssVOHRtH8KUfYkdAADCUAAAAAAxmlz4LBMtyTqrZX2+4NX5Ow1cT1X0WuNRUdkKTkydCHi6S7et00d4mt7UzfNaatrOXsTlb+KIWWq4JdqSyXRFzSso0qM+XG13+Te+dgodUp+cY29GcvU8WL43piqHImaWzDcTM+4tTUvVU81Mn4GzMXhH41j/HNxTfbFUUFtR3iqZJVT7FqVNoTlDKpCG5Qh5xUn5tlQABhKAAAAAAAAAAAADG6I/gsDwW5d51trbhb3N+TsNXLGieZqGyMbo6+ArMYWxd5aTElQ9G+CaKGfP7VlU3UedhKsODjLwvH9yI9TZGDsCba0y4vql/8ARWa0Ubf9T6qR3rNN4YLAapU6QdI1c3fa25UNG1fF0MLlT0pVLg8qOIf2F+uHsZsR/cpL7X7ZG9ABgNQAAAAAAJLtS7etVbRZZ7Yp5Isu7rNVP8lYLGTi1JbiNXVmZLRHVbc0V4PqVXNX2Kh1l/mSBiL+KKe1fMS2DDMVNPiC7U1vjrKhtLA+oejGvlciqjc13uBF4e4ZrQn73Rbh+Di0D6X6tilfH/8ApPzEFJSYk0m2ex11NFU0dqtFZcKiGViPY987m08aOau8qKzbPCfXrYenU5RrRqX2Yubdtcr28XZd5nwkm8NTfUvQ3HDvofpgNzcRaNPhMPw1V8wu3q7XrLJWW5vdpnKucsafNOXWT+BV6k2Fjv1nxLbIbxYq+KspJ095JGvbThaqLvtci7ytXJUXeVDFXwrpR+LTe1B7/Zrc+rfubWZoTLwAZCnVU9bS8h3QcaLrODxTOhDlU9bS8h3QcaLrODxTOhC7ibzvABCgAAAAAAAAAAAAAAAAAElT17R8p/qqVklT17R8p/qqVleiIt4ABCg+X6dMZ3/ClJY/c3O6OZlY+7XDVTPWtlG3XqW/U7Xjb/qPqB8ex1WQ1l00jXuePZIMP4X3BgZlnr1NUx00rftR1GmR9jkOnGeLUqkdpR3cbtRXnJGLHbcqXw6btKTsn5vyTNXolyrMOVuJOFcQ3euuTV7sSyrHD9fwUcZtjF6GZ1k0XYdpXxNjmt1GlsqGJ2pqZywSf3xONoZeU/8AW1Vwk13J2S7kaKM1Vpxmt6T8QADCeoAAAAAB4WO7OuIMFX6xtbrPrrdUQMy4Ue6NyNVPCi5Kd2EbwmIcKWa/I7PdGgp6pV8L42uX8VPXMZok+LYRdY16qx3GuteXcZFUPSP7NjWNftN0efgpJ/Vkrf5J3/TEm801JIyJtZLI5GsZO9zlXtIiJmZzRDG9NG1hqZGq11fTLcHIvdqHumX/AOw543uK2jAOLrk1cn09FWPZ4X7CuqnnyPdw/bUs9httoRERKGjhpkRO1qMRv+CvmYJ3+tJfli7/AK0RanoAAwHQAAAAAAAAAAAAMnpYpH1ujPFEMf7xtpqZY8vlsjV7fxahrCO8UKXO0V1tVM0q6aWBU5TVT/JowlX4GIhV6LT8HcjzR20NUyuoaeuj6ioiZK36nIip0nXdOx83J/yeHowrluOjjC9a5VV8lopNfP5aRNR34op7l07Hzcn/ACK9L4FeVLotrwY1RWYi4fH9M1mgXfbaMPV1V9T554I2r6MUvnU25h8PfHtLGMK92+lBb7Xa2fyrlPO9Pt2dnmQ98DzVVqdGD/M1D9xnxObhDjJeV5exuAAYDSAAADwceXp+HcFXy+RKqS0dvnlhy4VlRi6iJ4Vdqp9p7xi9KHx2gseG039277RU72pwrFE/bMqfUrIHIv1mvAU41MTTjP6N032LN+VyPQ97CdlbhvC9ow+xERLbQwUu921YxGqv2qh6wBnqVJVZupLVu77ymM0g2yvopKPSBh6mfNdLAj9np4099X292Sz0/hciNSSP+diJwOU1NrudBerbS3e11TKmjrYWVEEzFzbJG5M2uT60UqMFYP8AyFi+XBsnvLJf5Ja6xu/hp6nffU0adxF35o07iyom8xDbD+rw/wAP68E2uuOrX+P0l1bXBGWXzFXa+rLXqe59+nbbrN6AD55qB8ismEb1QaTYMMy0MnuXsktTf7dPl8HrTe9ZTdz4OSWoeidpNj8B9dJF7Kt8nX1kNuExs8LGpGKupK2e56XXWk2l2s5krmT0l/HK3BthbvrcMSU0rm/yUsclUqr4EdAzzobcxF4/aOl/DlEnUWmz3C4v8ZI+CGP+3ZzblxXNo0YfZb73J+yR4UOdUqS60vBL3bAAMJpAAAAAAAAAAAAOisoKG4wrTXCigqol4Y5o0e1fsXeMvUaI9HE8y1EGFaWgmdvrLbXPoX593WgcxczXg0UcVXw/9mbj2Nr0I0nqYv8A8O7nRe+sGknFVEqcDKmoir4/t2wx719JDD2vENytOlLDFsxM5iXRzK+zvqWR6kdwpJvh6edrf4VbJTOjc1Opc9O09D7YfLtMlkdU6OlxdbomJecHzpfLfMqKuosEqPla7Lfcx0bXIre3ki9pD6/JmM+U1vgYmz27xUrJNOScU27XazzTvx1SMuMVqTmvq5+DT87H1EHhYMxZRYzsUV4pY3QSo5Yaule5FfTVDeridl3F30XgVqtcm8qHunxKtKdCbp1FZrJmpO+aAAPMoMbgj45inHF37TrtDQR8iCkhz/3JJDZGN0UfGMLT3dequ13uVd/pfVypH/Y1huoczC1p8dmPi9r9hHqbIAGEoAABhtK3xukw1YOFLviW3RPb8pkL1qnJ9WVMuZuTDYk/aGlbBltb75LfSXO7yJ8lUZFTsX7dsyeZTcm/FczD0ILenLvcmvSKM1HnVakutLwSfq2AAYDSSXDqafyiPpKyS4dTT+UR9JWV6EAAIUw+BPiONMf2VN5m6tNc40/lqKOJF/3IZPxNwYam+Iaa66Ju8284Zp5lT5T6Wpkaq+aqYnmNyb+UedUjPjGHlFJ+aZmwuUHHhKXq2vJoAAwGkAAAGG0b/Grzju8O33VWJXwNX+SnpaeFE9JjzUYiv1vwvYq/EV2kVlJbqd9RKqJm5Uameq1O25V3kTtqqIeLoyslysmE4nXuNIrpdKmpu1dEnBDPUyumdEnI10Zn/Kb6PzeEqzf1morrz2n4WjftRlqc+vCPC79l43fgzVgAwGoAAAkg7IVfJj6FMtSfsfS1X0y+9ixJZ4qxmfbnpJNjky8KxzwegamDshV8mPoUy2kP9mXHCuK03ktt4jpKhy8CU9W1adc/Bsj4Xf6T6GB59SVHpxa77XivxJHL0ubQ/FRHIrXIiou8qKfoPnnRiNCaqmirDdOq5rSUm01/9l7ov/0G3MPof+BwrW23t26/3ml+xLhOrf7XIbg3cqf66s/tS9WZsF/pqf3V6AA8fGN13Cwle72jtVaC3VNSi+FkbnJ0GSlTdWapx1bt4mk8TRJ8Pgxl3dvvvFfX3NV7qTVUj2f2KxPsNmeJgi1bhYMsVlVuqtDbaancn8zYmov4op7Zox1RVcVUnHRyduy+RFkgADIUAAAGIo/2PpKxBbV3or/a4btF2s5ofi8/9m1TbmH0jJuZcsMYramTaK4rbqhe0kFYzYt9e5s211+w38n8+cqPTi13rnRXfJJd5zLS5saLrODxTOhDLYzvlyqa2DAeFKhYrzco9lqKtqZpbKPPJ06/zqubY29t2a8DVLMSYpZhawUssNK6tuVbsdLbaFi5Pqqhzfetz/haiIrnOXea1rl7RywXhaTDlFPUXOqbW3u6Sbaulblls02WSNbn1MbE96xvaandVVW4eEcPD5VVV+invfF/Zj5vLNbVmuR6VhsVsw1Z6WxWenSCko49jjbnmq9tXOXhc5VVVVV31VVVeE9AAwznKpJzm7t5tnQAByAAAAAADG1mk20W/SDHgKso6iPZIYcriuW10qptkWKlcv8ADI5kTnNz3l3k4VRF2R81wlh6148tGM669wbPSYlvlTHG5HarkgpNWliexyb7VR1O6Rrk30Vcz1sDYhukNbUYAxhUJJfrVGksNUrdVLpRZ5MqWp2nouTZGp1L9/gc0+vjMHSUWqH0qaSmuuyvJdkrprdk97tgw+Im2nU+jJvZfon2rNPtXC+0AB8g3gkuX7qHyiH10KyS5fuofKIfXQ6jqiPQyONPjukHAFpXfZFV191c3u7DSOiRfsdVNNyYZ3x7TaxOqbZ8LuXwNdV1SfjlSKbk243mwo096h6ylJeTRnw+cqkuMvRJeqYABgNIAAAAAAMRhH4lpHx3aupbUSW67tb2vhafYFVPrWkNuYiddoaaaR7vetvOGZokX5TqSpY5E81W5fObsFzo1qa1cH+VqT8oszYjJ058Jeqa9WjbgAwmkAAAHzrFKPxxi2fR3RvztcUMFRiSVjuGHNyx0WacDpeF/ciaqf8AMQ7btiy94yuVThPRtUNhjpXrBdcQqxHw0Tk6qGnRd6ao7v8ABH/FmvvT3cIYVs2DmVFossD2sVsc000r1kmqZnK/Xlleu+97l4VXwImSIiJ9WnT/APjo/Gqf3Lc2O9fafB74rW9pOyttYpy+Vv4cPob3x6lx63pu1vbQsYyNjY42o1rURGtRMkRO4hyAPlG0AAAHh45sXunwXfcOo3N1yt1RSs8D3xuRqp4UVUX7D3AelKpKjUjUhqmmu45nBVIuEtHkeFgS++6fBVhxCrs33G3U9S/uo90bVci+FHZp9h7phtEPxPD9zw2vDh++XC3tTuRbMs0Kc1NGbk98fTjRxVSEPo3duzd5WPLCzdSjGUtbK/bv8wADIe4AAAAAAAAAAAAAAAAAAAAAAAAAAAAAAAAAAABJX9VS+UN6FKySv6ql8ob0KVleiItQACFAAAAAABjdGPw9vvt0TfSvxFc5Gu+U2Od0CL5oUNg97WNV73IjWoqqq9pDIaIGO/8ADWw1L2qjq6nWvVF7s73Tf9w3UssHUlxlBd1pP2RN5sQAYSgAAGM0jfs+pwtiZPe7l32CKV/aSGqR1K7Pwa00a/6UNmZrSTaZr3gK/W6lz2y6hlkpsu1PGmvEvptaetYLtDfrFbr5T5bFcaSGrZl8mRiOTpN1X5zB0574uUe7KS83Im87Kbr6s5TPVKySm6+rOUz1SsxS1CAAIUAAAAAAAAAAAAAAAHRW9Zz+Kf0Kd50VvWc/in9ClWoZyputouQ3oO06qbraLkN6DtIwgAAAdVVUR0lLNVyrkyGN0jvqRM16DtM1pLr1tmjvE9e1cnw2irczl7E7V/HI9sPS+PWhSX1ml4uweRPolp5KbRnhlJU+EmtkFTJy5WpI78Xqa0hsdAlrstvtiJltOligy5DEb/guOsXV+PiKlVfWbfiyLJAAGcoAAAAAB1VMEdVTy0syZxzMdG5O6ipkpi9Fc8k+AsHtlXOSmtqUj1/mhakS/ixTcnz/AEbPZR26qt0jkay03u9QZr2o9svkb/ZI0+hR52DqJbpRflNe6OZalujD4ekxFdUTeuGJLi9rvlNil2ui+aBDZmN0PRvTRpYamRqo+up1uDkXu1D3TL/9hsjnlP8A1lVLRSaXYsl5IsdAADCUAAAAAAAAAAAAGNw18W0k4zo+DbEVsuCJ3daKSFV/+OiGyMavxbTE1eDdHDS/bteqT/8AefxN2D50K0OMPSUZeiIzZHn0FHSUlyuL6WlhhdUvjmmWNiNWSTVy13ZcLsmtTNd/JE7h6BJB2Qq+TH0KY4tpNINK6KwAclAAAAAAAAAMPoc+DwbLQr1VDe7zSr4NW41CJ+GR2YM/aWMsZ4h4WJWU9ngVfkU0KOdl4NlnlT/ST6NKiGgocX7YkRkVFie6SPcvA1rnpMq+aTMs0S080eAbZcKpitqbxst4nz4deqkdPkvhRJET7D7uM5ksVV6UkvxPb/avEyYP+xBcFbwyNgY++YJrKa5S4qwHWRWu8y++qoJEXaVyy7U7E4H9pJW++Tt6ybxsAfJoYiph5bUHrqtU1wa3r/8AdTU1czmF8a0eIJ5rPXUctpvtG1HVdrqVTZGNzy2SNyb0sSrwSN3u0uS7xozw8UYPtGK4IdupNT1lG5ZKKvpX7HU0ki/xRv7WfbaubXJvKioeHQYvu+FqyGwaSFhakz0ior9CzUpKty9SyVOCnmXuKuo5epXP3qaXh6eKW3hVaW+G/tjxXV9JdaTYvbU2dT1tLyHdBxous4PFM6EOVT1tLyHdBxous4PFM6EMG4bzvB5mIcTYfwnbX3fEl3pbdRs3llnkRqK7tNanC5y9pqZqvaQxvuk0h48XY8FWlcM2d/8A/GrzTqtTK3u09GuSp2snzKnD1CmqhgqtePxMow6TyX8t9UU31HjVxEKb2NZcFm/+F1uy6zV4oxlhnBdE2uxLd4aNkrtSGNc3Szv+RHG3N8jvA1FUym39J2P/AHtppX4Hsb+GrrYmy3Wob/04FzZT57+/JrOTeXUQ9rC+jXDeGK116VKm7XyVurNeLnLtirenca5d6Nv8kaNb4DVnv8fDYTLDx25dKSy7o5rvle/RTPL4Vav/AHXsrgte+X8W7WYrRTV3DcO42C7XKquFZh68VlsfVVcmvPLGj9kgdI7tu2GWLNe2bUw1k/ZOlzEtsXejvltorxF4ZY1fTTf2spvObk8+UUnXdRfXSl1Xkk3bsd13HeEfzWw/qtrwdl5WYABhNIAAAAAAAABJU9e0fKf6qlZJU9e0fKf6qlZXoiLeAAQp+Oc1jVe9yNa1M1VVyRE7p8SwmjsbWals9OxXPxLd/ddeJP4YKFalJKSJ3dfLHDAxE+S17uBERdlprxI6w4Ar6KgkRbxf0Sy2qFHZPlqqldibq8nWV2fB709jAOC6PAuHYLNBLs9RqtfV1Kpks0qNRuaJ2mta1rGt/hY1qdo+5hJrA4F4l/TlJbP+KzfYnJNcZJapMyS+cxKW6K9Xl6PxPK0fruZijG+Fl6mnuzLtAn/RrIkeu949lQbkw1x/Y+mKz1vBFiKy1Nuf4Z6aRs0SehLU+Y3Ji5Q584VunGL71zX4yi2dYXmxlT6La8c15NAAGA0gAAAAAAxmD/iGOMbWVN5klVSXeNvcSenSN399M9ftNmYur/Z2l+3zrvMvdgqKbPuyU07HtRf9NRKv2KbsFzo1aW9xf5WpeiZGT6Svh8IVVqTqrreqC3ondSWqha/+zW8xvDBYu+N3/CdnT/n4lfVP5EFJNJ66Rm9LieZhqUOO1LxtH9hEAAYDoAAAAAAAAAAAAAAAxuiL4PAtLQrvOt9ZX0Cp8nYauaNE8zUNPdOx83J/yZfRt8C/Flv4NqYlrFy7mytjn/72ZqLp2Pm5P+TfyjnjZy6Tv+LP3OV9ErMRoz+NVmNL07fdXYnqY0d/LTRRUqJ9iwO/E2yqiIqquSIYnQuiyaNrTcXJ766uqbqqrwu2zUST5+aRCUebg6s1vcY9z2pesUeFTnV4R4KT9F7s24AMJpAAABi7tlc9K1gof4LLa6y5v8EkrmQRf27YNoYzCX7Sx3jO+9UyCakssLl+TBDsr0TwbJUvT62m7BcxVavRi/zWh6Sb7iM2YAMJQeHjPDEWLbDNa9supKpj2VNDWMTN9JVRrrRSt5LkTNO2iqi7yqe4D0pVZ0ZqpB2azRzOEakXCWjM9gbE8uKLJs1fTNpLtQzOobrSIue16uPLXandYqKj2L22PavbNCYLF2eBsSQ6RqdNW11iR0GI2Im82LPKCs+uJztV6/NvzX92hvEVFTNFzRTRjKUE1XpK0J6dT3x7t32Wm9TxoTlnTn9KPmtz7/VM/SReyrfJ19ZCskXsq3ydfWQyI92ZPDv7Q0rYwuTt9LdRWy0R/wAqo2Wof9qpUR+ZDbmI0V/G6bE1/wCFLtiW4SMd8pkD0pGr9WVMmRtzbylliHDoqMe+MUn5pmfCZ0tri2/FtryAAMJpAAAAAAAAAAAAAAAB5sdDT3OxzW2sZrwVcc0ErflMcrkVPMqnpElr6yZyn+sp1FuOa1OWk8mfH8HS3DDGFLTpAp45J1t0C2PFlLG3N0zaJ7qdatGpv7LFsaqqcLo1VOFrT7NS1NPW00VZRzsmgnY2WKSNyOa9jkzRyKnCioueZi8EIlrxpjjC7kyjdW097p2r81Vxar8u6mzQTr/qOqyqujjEUeE6h2rhu9TOdZJF6miqVzc+iVe012+6L/UztNPu8oJY2pK300tpdcGtq3bBPLjFW+qk8+EbVGKe7LvWXnY3wAPgGohvlxbZ7JcLs9URtFSy1K59xjFd/g8nRrbnWjR7hu3Pz2SG1UqSZ9uRY2q9fSVSPS7I9uje/U0blR9fTpbmqndqHtgT/wCw1sUbIY2QxNRrGNRrUTtInAhufMwKt9ab/Klb9bJvOYAMJQAADDWn9o6YsRVn8Fnslvt7PGTSTzSf2pAbkw2jT47csbX92+6uxJPTsd/06WKKmRPsdDJ9qqbk38o5VlDoxiu9RV/O5mwmdPa4tvzdvKwABgNJJcOpp/KI+krJLh1NP5RH0lZXoQAAhTDYs+JaTsC3LqUqkudpc7u7JA2dEX7aRcjcmH0r/FaLDd8XebasTW2V7vksml2q5fNUKbg34nn4ahNblKPepOXpJGajzatSPWn4pL2YABgNIAPNxHf7dhaw1+IrrIrKS3QPqJVTfVUameq1O25VyRE7aqiHUISqSUIK7eSJKSgnKWiMpif/AM5Y7tmCY/f22x7FfL122vkRy7Tp1+uRrplRe1CztON6ZLRrYbhabDJdMQRo2+3+oddLomeexyyIiNgRfkxRoyNOQq9s1psx04qSw9N3jDK/F/Wfe9H0UuBnw0W06s9ZZ9i3LuWvXcAAwmkAAAkg7IVfJj6FPLx9Y5MSYLvVlp80qKmjk2sqcLZ2prROT6no1fsPUg7IVfJj6FKz2p1ZUKsasNYtNd2ZNUeVhW+RYmwzasRQ5Iy5UcNUiJ/Cr2I5U+xVVPsPVMXow/Z9FesJu3lw/eaqniavClPKqVEP2IydrU5JtD0xtKNHEThD6N8ux5rysFmjD6Mvgq3G1Cu8tNimpXLwSwQTf91TcGHwb8BpE0gUnAklXbq1E5dEyPP/AGDcHrylnX2uMYPxhF+5nwn9q3ByXhJoGN0ufD4HqLSm+68VdFa0b8pJ6mONyei5y/YbIxmO/jmIcE2VOCa9OrZORT00z0/3FiJyblioT6PO/Ctr2NEtDZgAwlAAAAAABntINjlxHgm9WanXKono5FpnfJnamvE77Htav2GhOqp62l5Dug9aFWVCrGrDWLTXcR6GJwDY71cp4seY1pWwXWWlbT0FBro9ttplRM0ReBZZFRHPd2k1WcDVz3Z0UXWcHimdCHed4rESxNRzastEloluS/8AXeru22ErIAAzlAAAAAAB5GL79HhbCl4xJLlq2uhnq8l7asYrkT7VTL7T1zDaXPj9ltOFE31xHe6KgeicKwNk2edPtigkT7TVgaUa2JhCf0bq/Ys35XPDEzdOjKUdbZdu7zPX0d2GXDOBbDYqjPbFJQQsqFXhdOrUWVy+FXq5ftOvHOEpsS0VPWWirbQX+0SLVWmtVM0ilyydG/LfdFI33j29tFz4URU0wJ8rqrEPEp85tvx1y3p6Nb1kX4EHSVF6Wt4aGfwVi2LF1qdUSUj6G5UUq0lzoJFzko6lqJrMVf4mrmjmuTec1zVThNAYbGtnuVhuzdJWE6OSoraaJIbxb4eG50TVVfepwLPFmro14VTWZ/EmWss14tmILVSXuzVkdVRVsTZoJmLvPYqZovg8KLvou8p6YqjDZWIoLmS3dF74+8XvXWnbijUld0qn0l5rj/PB9TRaSXL91D5RD66FZJcv3UPlEProZI6o0PQyODfjukbH11TfbDPbrS13iaVJlT7Fq1NyYbRL8atN9vnC27Ykuk7F+UyOd1OxfRgabk28p5Ylw6KjHvjFRfmjPg86Klxu/Ft+4ABgNIAAAAAAMRjn4jjPAV5XeZupU2yRe42opJXN+zZIY0+1DbmI0wfFsJ017TqrLebZcP8AQyriST/bdIbuTc8VGHSvH8ScfczYzKi5cLPwd/Y24BBfb9Z8M2movl+uENFQ0rdeWaVckTuIicKqq7yImaqqoiIqmOEJVJKEFdvRI0Skopyk7JFc88FLBJVVU0cMMLFkkkkcjWsaiZq5VXeRETfzPnT6+9aXXupbHUVVpwVnqz3KNViqrwnbjpl6qKBe3NvOfwMyT3x+wWS96VZo7njOintmFY3JLR2CVNWavVFzbLXJ2m8Ctp+DgV+apqp9GYxkbGxxtRrWoiNaiZIidxD6V4cm6WlV8VD2cuvSO67+jk52L1yh5y/heb6lrNabTbLDbaez2ahhoqKkjSKCCFiNZG1O0iIIeydV4qLpeVkkPZOq8VF0vPnOTm5Sk7t/yaklFJLQrABwdAAAAAAGGw5+y9KuL7S73rLpSW69xInArla+ml+1NrxZ8pDcmGxH+y9K2ELsnvWXWkuNklVeBXarKmL7U2vL6Sm5N+P53wqvShH8t4ftuZcNzduHCT8+d7gAGA1AAAAAAAAAAAAAAAAAAAAAAAAAAAAAAAAAAAAElf1VL5Q3oUrJK/qqXyhvQpWV6Ii1AAIUAAAAAA8LHdw3JwRiG6a2S0lrq50XwticqdBRhO37k4Ws1q1dXaVvp6fLuakbW/4PC0v+/wBHl0ou+Dqa35d3bFRHDl/uGyN0ubgY23zl5KNv1Mm8AAwlAAAHCYzRN8Vwo/Dzuqw/cKy05dyOKZ2w/wC06JftNmYzDn7L0kYss6+9ZcYaK9wt7Sucx1PKqeH4vGq8pDdh+fhq1Phsy8Hs+km+4j1NRTdfVnKZ6pWSU3X1ZymeqVmKWoQABCgAAAAAAA6K+upLZQ1Fyr6hkFLSRPnmleuTWMaiq5y+BERVKk5Oy1BnMX4ivtNc7bhbB8dBJergklS91a17oKWkjT30j0YqOVXPcxjUzTNXKvA1SZKrTDS++ks2ELi1OFI7hU0rnfUixSJ+Jz0eUNXWRVmO7zTviuGI3MljhkT31LQtz2tB4F1XK9yfLkd3ENgfTrVaeEfydQjLZ1bvnLfmmnZaKzs7X3nKzzMZ7rNINP17opqJUThWgvFLL5tlWLMf+JToeyGj7GdJlw/stKjL+nfJn9hswePynDy+lQS7HJerl6Fs+JjP/F/AUe9XXKut6pwpX2qrptX61kjRPxO9ukzR1dKSZlBjqwTPdG5EY24xa/Av8Otn+BrDy71ZLNcqOoW42iiqvgnfv6dj+14UKp4Fv6E1/kn5bC9SZl1G9klHBJG9r2Pja5rmrmioqbyop3HzWndU6InRK9ZJ8D1Kt98ubn2OR3d7a0qqv/tqvyep+kRyRzRtlie17HojmuauaOReBUXtoeeKw3wLTg9qEtH7Pg1vXerppup3OQAMhQY3S58LgWqoE33XGroKBG/K2arijVPM5TZGN0j/AA02E7cm/tvEtIuXdSFklR/2UN3JuWLpy6L2vw5+xHobIAGEoAAAAAAAAAPkNzuPudj0pIjtXaa1Nyi/922wqic4x59ePiGlFqw4uv8AZ2rn7pLfY4GN+U59e+nenoPafb5DgqtaVOWj2f1wv5XOJ6H1zDNt3Hw3arRq6u0aGCmy7mpG1uX4HpgHx5zdSTnLV5nYABwAAAAAAAAAAAAAY3E3xbSPgqs4NnZcrfn3deFk2X/xjZGN0jfAVGEbmm8tJiSlbn4Jo5afL7VmQ3cnZ19njGS73FpebJLQ2RJB2Qq+TH0KVkkHZCr5MfQpiWjDKwAQoAAAAAAAAB8ZulTNR2TSrY6V6tqrjiKG30+XDr19HRRNy8KLK5fsPsNLTQUVNDR0zEZDBG2KNqfwtamSJ5kPjM6LW6d6rC+/qS3KjxBMiduOnoFjb/urCv8ApPtZ93ljmU6MN8oxn4wjH1i/Ey4P6D6nJfmYAB8I1A6K6gorpRzW65UkNVS1DFjlhmYj2SNXhRUXeVDvBU3F3WoPm9ybedE1vqK2Caa7YNp4nOmgml1qu0xom+6N7lzmhanCxy67U6lXImqTWnSJibSLQxx6J7ZDFbGpsMmIrsxzYUc1MnJBTJlJK5O6/UbmnbPV0wuWtsNswozfdiO8UlE9E4VgY5aif7FigkT/AFFNbgV2ytxNgy4JZL5LEx07kZr0tfkiZJUwoqI5e1sjcnp3VTeP0NOrh50I1sVFfFk3aT+jla0pRWrbur5rLnRldtYpqdaq6cZWikr21u9192VuvPJo/cPaL7JarkzEd+q6rEmIW8Fzuio90KrwpBGiJHA3PtMai91VNkZWw45bU3FmGsVW9bHfnIux08j9eCsROF9NNkiSplvq3ee3ttThNUfJxzxLqf1Lu7ZcLfZtls8LZcDRSpU6StTVv/b+L7QADGephsaZ2rHuB8Rp72Oapq7FUOT5FTDsrM+6my0safW43JitMcMqaPrjd6ZiuqLC+C+Q6vDnSTMncifW2NzfqcpsoJoqmGOogkR8crUexycDmqmaL5jfiPnMLRqcNqPg9r99u4zUubXqR42firft8zmADAaQAAAAAAAACSp69o+U/wBVSskqevaPlP8AVUrK9ERbwTXK5UFnt9TdbpVR01JSROmnmkXJrGNTNVX7Ckwkv/7RsSLSomthjD1T8Mv8FyuEa5oz+aKFyZr2nSIifwLnowtBVpOVR2hHNv2XW9F4vJNhsyLqC4Yy0nYRvF/p5YZZFqrzTUMm86gt8DWshR6dqWWeeKV/bTYmM/gVV+0mGwr+2tJOL8RL76K2tpMPUzu1nGxaidU+t9Qxq+GLwG5NnK1d1J06drKMVluV+dbuUknvbV3mZsKtrbqcW/Lm+1+8w2ln4harLixu8uHb7RVkjk4Ugkftaf7EiqHqvJNyePjKwsxThK84bfllc6CekRV/hc9itRfsVUX7CfR9f34owPYsQTZ7PW0EMk6Lwtm1USRq+FHo5PsPGfzmCjLfCTT7JK8V4qZY8zESXSSfesn5OJoAAYDSAAAAAADGaQPiN4wbf03lpL6ykkX/AKdVDJBlzj4vMbMx+lyGWTR1eaunarprbEy6R5cOtSyNnTLw/BG7k1/1cIvST2X2S5r8mSWhHN8d0sWil/httvuda7lyPpomfhspvDAYUkjumlHE10hej4aW2W+mhcnAqyPnlcvorEb8vKCcHTpP6sI/m5/7iR0AAMB0AAAAAAAAAAAAAAAY3CnxfSBjijTeSWa31+XLpUiz/wDjmnunY+bk/wCTMUvxXTBcWN3kuOHKSRU7roKmdFXzTtNPdOx83J/yb8dnVhLjGHlFL1TOdzPL0gXXcPAmI7yjtVaG1VdQ1fC2Jyp+KId2DbVuFhCx2TV1dz7bTUuXc2OJrf8AB4Omb4bAFXak33XesoLU1vytsVcUTk9F7vMbckubgY2+tOX5VG36meEc8TLqivNu/ogADCaQAAD8c5rGq97ka1qZqqrkiIY7RI102Cae9yNVJL9U1V4cq9ttRM+SPzRuYn2FWk+5zWnR9f6ul65dRSU9Nv8A/Pl+Dj/ve09yzWyGy2ihs9N+5oKaKmj5LGo1PwQ3L5vBN9OS/Ks/1LwJvLAAYSgAAHVV0tNXUs1DWwMnp6iN0UsUjdZr2OTJzVReFFRVTIxmAKqpw/XVWjK7zySzWiJJ7TUSuzdV2xV1WZr23xL8E/tqiRuXqzcGV0gYfuNyoqW/4cY1cQYflWstyOdqpOmWUtM5fkSszb4Hajv4UN2DnGaeGqO0ZaPhLc+zc+p31SM1eLjatBZrzW9e661bezVHmXKuhtktRcqhcoqShknkX+Vq5r+CDDeILdiqxUeILU9y01bHrtR6ar2Ozycx6fwva5Fa5O0rVQyumOplp8DYgip3as1dbHW2Je2klTI2BuXh1pUOMNhpVMVHDTVm5KL6s7HVaso0XWjmkr+Vy7RFQzUGjLDUdSmVRPb4qudP+rMmyv8A7nuNedVLTQ0dLDR07dWKCNsbG9xrUyRPMh2nnia3yivOt0m34u53Rp/Cpxp8El4AAHgegAAAAAAAAAAAAAAAJLX1kzlP9ZSsktfWTOU/1lLuJvMje87Ppbw3dU3or7bqyzS+GWPVqYP7W1PnNPiPD9txTZaqxXWNzqeqbkrmO1XxuRc2yMd/C9rkRyL2lRDM6YPiWFqbFDeqwzdaK7qvchZKjJ/q+AkmNwfQrTkqNDEQdmrxvvvF3T7lKKXYZqPNq1Idj8Vb1TZksD4guU0lVg/FMjVxBZkbskiN1W19Mu9HVsTuOyycidS9HJwZZ60y2OMNV9zjpcQYbcyLEVlV0tC965MnYuWyU0i/NyIiJ/K5GuTqT08LYloMWWWG80DZI9dXRz08qastNM1dWSGRvae1yKip4M03lRTnFQjWh8qpKyeUl0ZfxLVcM1uu9KyyPD0lfGGYZtHDuhiOhRW/KbArqlfs+LmyMbiP43pJwdQN39qw3K5uTuakbIEX/wCSqec2RMTzcPRgt6cu9ya9IoLVgAGEoOEsscET55no1kbVe5y8CIiZqpzMnpYuclo0aYnroM9nS11EcGXCsz2KyP8Auc09sPReIrQorWTS8XY86tRUqcqj3JvwJdC8UjdGVjrZmq2W6RSXZ+fCrqqV9QufOm2IrJbIrLZqCzw5bHQUsVMzL5LGI1OgtO8ZWWIxNSstJSb8Xc5w9N0qUYPckvBAAGY9iS4dTT+UR9JWSXDqafyiPpKyvQgABCmM0y001TotxM+nbnNSUD6+JP56fKZv4xoa2kqYq2lhrIHa0U8bZWL3WuTNPwU67rQRXW11lrm/d1lPJTv5L2q1ekzeiK4S3PRfhapnz2dtqp4Js+HZY2JG/wDuapv+ngfuz/Wv+hm+jifvR/S/+xrgAYDSDA4n/wDOmPLZgiP39ssWxXy9Zb7XyI5dp06/W9rplRe1Cz5RrMR3+3YWsNfiK7SKykt1O+olVN9yo1Opanbcq5IidtVRDw9GlguFosMl1xBGjb9iCoddbp29jlkREbAi/JijRkScjPtn0cJ/T0pYt6rmx+89X/ivCTizLX+dmqC01fYt3e/FJmuAB841AAAAAAEkHZCr5MfQpWSQdkKvkx9ClZZakRi4P2NpbqYephxLZmTtz4FqKSTUfl4VjqI/sYbQxWkf9m1OF8WN96lpvUMNQ7tJT1SLTPz8CPlid/oNqbcX85TpVuMbPtjl+nZCMPafimmXElP2q/D9qqk5TJ6yN34Kz8DcGHn+L6bKJV3krsLVKZ91YauHe/31NwXH85058YR8ls/tM+GyUo8JPzz9wY2t+P6XbXCu+20WGrqcu4+oniY1fRhlT7VNkY3DXx3SPjK4r75KSO3Wpi9zUifO5E+2qTMmC5satTowf5moekmaGbIAGEoAAAAAAOqp62l5Dug7TqqetpeQ7oKtQzjRdZweKZ0Id50UXWcHimdCHeHqRaAAEKAAAAAADDXX9r6YbFb+GPD9nqrrJ4Jqh7aeFfB7xlUbkw2A/wBqYuxxidd9slyis8C/9KjiRHf78tQn2G/BcyNWtwi0u2Vo/pbfcZsRznCnxfpn6pG5ABgNIPnNSn/hTiN9xbm3Bt/qc6pv8For5HZbMnyYJnLk7tMkVHbyPdl9GJ6+gorpQ1FtuVLHU0tVE6GeGVusyRjkyc1U7aKimrC4hUZOM1eEspLq4rrWqfc8m0/GtSdRJxyktH/7c9/82KDzcQVkVvtjq+dcoqZ7Jnr/ACtcir+CGTwfX1uDL0zRniGqkngcx0mHLhM7N1VTMT31NI5eGaFMt/hfHk7hR526bquai0V4klpv376J8EPjJPeM/uch7wwTWLp0L3U2rPc03ZP+VuaaeaPKWJToSqWs4p3XBpaf+1WZ36HKOWj0W4XbUJlNUW2KsmT/AKk6bK/+56myJrbQxWy3Uttg/d0kDIGclrURPwQpM2KrfKK863Sbfi7ntQp/CpRp8El4AAGc9QAAAAAAZnSbanXvR1ia1RoqyVNpqmRZcKSbE5WL9jkRTTH45rXtVj2o5rkyVFTNFQ9aFV0KsasdYtPwdzipBVYOD3qxkqrSNZbTg60YnuL5ZpbzTQSUNHTM2SorZpI0c2OGNN9zlz+pE31VERVIbFg68YhutPjPSS2J9ZTu2W2WWN+yUtq7j1XgmqMuGRd5u+jEThXlo60T2zAcUE9XdKm+3Okpm0FLW1jURaWjYmUcELE3o2o1E1lTfeqZuVd5E3R9DEYihhZSp4F3vfn6O3CK1Stq9Xpkrp5KVKpWUZYndbm9fF8XwWi63ZoAD5RuBJD2TqvFRdLyskh7J1Xioul50tGRlYAOSgAAAAAGG0vfE8P2zEicOH77b7g7upEsyQzLzU0huTwsd2L3T4Jv2Hkbm+426opmd1HujcjVTwo7JfsP3A1990+DLFiLPN1yt1PVP8DnxtVyL4UVVT7DfP5zBQfRk0+xpNeakZo83EyXFJ+Dafqj3AAYDSAAAAAAAAAAAAAAAAAAAAAAAAACG81V0pKB8tltbLhWKrWxQSVCQRqqrlrPkycrWpwqrWudkm81y7wBcD503S+y3WnEs2J7BtO64Yq4KKeioqxKqOpmnRq07YZXNjVdfZGouuxuquee8ma+phvHF4rMUzYKxdhyms92Sgbc6ZKS4rWQVFPr6j8nuiicj2PyRW6mWTkVHL2rZg2IMJiHSJeqe93ax4OwpBfJcPUjKu6unuW1EYsjVdHDFlHJskqsa52TtRqZt99v73UulV19ksdFo+ssF5rr1akvaMra7acVNRrkiLI9scq66vcjUajVTNHZuRE31mD6AD5vR6YVvlBYqfDWHG1GIb3JVROtlZXJBHROpXalSs0zGSLqtfk1qtY5XK5u8iKqppMC4xTGNtq5ai2rbrja66W23GjWZJkhqI8s0a9ETXYqOa5rsmqqOTNEXNBZoXPZr+qpfKG9ClZJX9VS+UN6FKw9ERagAEKAAAAAAY3SV8O3DFtX/wBZiWg3u7sKuqP+x+BsjG4r+M4/wRQrvpFNcLgqeLpliz89Shsjdiebh6MVvTfe5NftRFqwADCUAAAGMxH+y9JGE7wnvWXGKtskzu0rnMbURZ+HOnkROUpszGaWfiuE2Yhanv8AD9wo7tn3I4pm7N/tOlT7TdybzsTGn07x/EnFeDaZJaGopuvqzlM9UrJKXfraz62eqVmKWoQABCgAAAAAAxGL/wDzdiKi0exe+oo2sul9VODa7XfA06+NkaqqnyInp/EhpsQ32gwzZK2/XN7m01DC6V6NTNzsuBrU7bnLkiJ21VEPJwDY6+2Wqa631jUvl8mW4XLJc9je5ERkCL8mJiNjTkqvbU34T+ng8W9VlH73H/FZ9TcSPPI04AMBQAAAdFb1nP4p/Qp3nRW9Zz+Kf0KVahhkMVRQtgniZJFJEjHse1Fa5qpkqKi8KKh8/a6p0P1KRSOknwLUPyY9VVz7G9y7zXLwrSqq7y/8td5fe8H0Km62i5Deg5TQw1MMlPURMlilarHse1HNc1UyVFRd5UVO0asNifg3hUW1CWq91wktz7ndNpy1z9Y9krGyxPa9j0RzXNXNFReBUU5Hzdj6nQ/VNgndJPgWoejYpXKrn2ORy7zHLwrSqq7zv+Wq5L73JU+jMeyRjZI3o5rkRWuRc0VF7aExOG+BacHtQlo/Z8Gt671dNNk7nIxuKfjGkPBNHw7C641+XIp0iz/+T+JsjGzfGdMFK1d9LdhuZ31LUVMaZ+anU9MBlOcuEJ+cWvVoM2QAMJQAAAAAAAAAfINKFunqNMmjdIW5x18lS2b6qVY6ln4tU+vnl3C20FXfLTcKmljkqaHZ3U0jk99Er2I12X1tXI38m4v5FXdW1+bNd7i0n3Np9xzJXR6gAMB0AAAAAAAAAAAAAAADG6Xfg8CVVei5OttXQ3BHfJ2CrikVfM1TZGc0j2/dXR9iW3I3N1RaatjeUsTtX8cjZyfNU8XSlLRSj6oj0NGSQdkKvkx9CnVh+4brWG23VFz25Rw1Gfd12I7/ACdsHZCr5MfQpmlFwlKL1X8grABwUAAAAAAAAA+X4fjt9X/xD4tq41zqaDD9upXeDZHyPd+DYj6gfFdFznVOlm9YkcqqmJ6Grq41XhWKnrtrxLzbWL9p9qPs8uQ+FiIU732YQXeopP8AMmZcJ9GS+1Lzd/cAA+MagAADBXn9s6WbdRcMWG7FU3B+XanqnpDFn/7cVT6RtqLrODxTOhDE4E/al3xzitd9tZdXWynX/oUUSQrv+O2wv2m2ous4PFM6EPococyUaPQil3tbUl3SbMuF5ydTpNvu0XkkS37D1mxPbn2q+2+KspnqjtV6ZKxycD2uTfY5O05qoqdpTK7Zxbo9XVuC1mJ8ON4KpjdkuVC3/qNRPjLE+U1NkROFH8JuweNDFypx+FNbUOD9U9z61rvTWRpaI7Td7XfrfDdrNXwVtHUN1opoXo5rk+tO2nAqcKLvFhj7tgaekuE2JMB10dmu07tkqYHMV1DcF/68ScD1+dZk9O3rJvFGHsc09yr/AHO3+gkseIGtVy0FQ9FbO1OGSnkT3szPq98n8TWnpUwkZxdXDPaitV9aPat6+0suOzewvxNBX0VPcqGot1WzXgqonwSt7rHIqKnmUyuiCtqKzRxZYK1+tV2yF1pqVXh2ake6neq+FViVftNkYfAOdsxXjjDK7zYrpFdoPFVkLXO/3o6gtD5zCVYdFxl3X2X4uS8DPU5teEuN17+z8TcAAwGkAAAAAAAAAkqevaPlP9VSskqevaPlP9VTz8XYngwraFrlpn1dXPI2moKONUSSrqX7zIm9zNd9V4GtRzl3kU9adKdacacFdsmlzy8Z3e419bBgLDNU6C6XGPZausj4bdRZ5Om8Y5c2Rp8rN3AxT3aOjs2EMPspKSJlHbLVTLk1OCOJjc1VV4VXJFVVXfVc1U8/BeGJ8P0U9XdqllZfLrJtq6VbU3pJcskYzPfSONuTGJ3Ez4VU8rTFNLJgefD9LIrKnEtTT2KJU4USpkSORf8ATEsrv9J9BRhXrU8DSfMurvi98uxLTgs8m2eVap8KnKpvS/8AI56H6SoiwDb7pXRqytvrpr3VIvCklXI6fVXkte1vg1UNocIYYqeGOngjRkcTUYxrU3mtRMkRPsOZhxVb5TXnWtbabfi9DqjT+FTjT4JIGG0Xfs1cT4Rd73cS/wBVsLO5T1WrVx5eBNnc1ORl2jcmHi/Y2mWePqYcTWFkyZ8Dqiim1XZeFY6pn2M8BownzlGtR6tpdsX7Rcjyr82pTqddn2P/AJsbgAGA0gAAAAAAmuNDDc7fVW2oTOKrhfBIn8rmqi/gpSCxk4tSWqB8j/4b5KytwvdbrcmK2rdXxUEmfb2rSQQKv2vZIv2n1w8jDlottlhrqW10jKeKWvnqXtbnkski6z3b/dcqqeubuU8VHG4udeCsnouCSsl4HMVZWAAMB0AAAAAAAAAAAAAAAYy8fFNK+GapOCutFzonfW19NK38GvNRdOx83J/yZjHGVLinAtzXgbeZqN31TUVQif3MYae6dj5uT/k34nOnQf2f3y9rHPEyekf43eMDWRu+tXiNlQ9P5Kamnnz9OOPzm3MRevj+l7C9EnU220XO4v8AA5z6eFn4Pl8xtyYvm0aEfst97lL2SPChnUqS60vyr3bAAMJpAAAMZpG+P1eFMNpv7pX6CaVvaWKla+pVV8GtDGn+pDZmMqP2ppdpIV99HYLFLULlwNlq5msYq+HUppPSNmbsXzKVKl9m77ZN+sdki3gAGEoAAAAABgk//Z/jrV6jD+MajNPk0l2VN/6m1DU51ndkOvScm3L1hCwomtulfaRzm91lMr6tc/BnToa7EuHrfiqxVmH7o1+16yPUVzHar43IubJGL2ntcjXNXtK1FPl+G73c8SaU7Dh3ETUS94Ot1xfc3IzVZNKqwRQVDE+TLFK96dxVc3hap9/Bv5S/lX16cZbXdF7EvG0X17O+R8vEL4PzH1ZtW72tpeF2u/cj7GAD4B9QAAAAAAAAAAAAAAAAAAElr6yZyn+spWSWvrJnKf6yl3E3nViCz0+IbDcrBV/uLlSTUcm9n72RitX8FPG0W3iovuj2w3Ct67SjZTVe/wAFTDnFMnOMeakw+jr9l3zGeFHbyUN6dcKdO1sFaxs+9/7y1CfYbqPzmDqQ3xcZd30X4tx8DPU5leEuKa79V6M3Bg8SxyYAv0mPqFj1s1crWYip2JmkeSI1lc1E7bEybJlwsydws394cZI45o3QzRtfG9qtc1yZo5F4UVO2h44XEfJ53krxeTXFfzvT3NJmhq5jaGSO56Wq2qgkbJDbcO0sbXtXNFWpqJXrkvbzbTsX7UNoZLAmj2kwJUXZ1Fcp6mnuEse1oZU36OnjaqMga7NVc1qudq58CKib+Wa609OUJ0p1UqErwSik7W3K+XbcLrAAMRQYbS38as9ksC8F6xFbKV6fKjZOlRIn2sgebkw+K86/Sbga1Ims2jbcrw9O0mxwtp2qv21a5G/k3LEqfRUpd8YuS80ZsZnRceLS8Wl7m4ABgNIAABJcOpp/KI+krJLh1NP5RH0lZXoQAAhQYbRF8WsN2sfas+IbpSNTtpG6pfNGnoTMNyYfBfxLSBj60pvMkrKG6sb3NmpGxKv2upXfib8Nz8NWhwUZeEtn97M1Xm1qcuN14q/7TcAHm4kxBbsK2CvxHdpFZSW6nfUS6qZucjU6lqdtyrkiJ21VEMUISqSUIK7eS7T3lJQTlLRGSxOvu0x7bMDx+/tli2K+XrLqXyI5dp069rfe10yovaiZ8o35kdGeH7jaLBJdMQRo2/YgqHXW69vY5ZETVhRfkxRoyJORn2zXGzHTipLD03eMMu1/Wfe9H0UuB4YaLadWess+xbl3LXruAAYTSAAAAAASQdkKvkx9ClZJB2Qq+TH0KVllqRHhY7sT8TYNvVhiVUmrKKWOBycLZtVVjcn1PRq/YduD76zE+FbRiFmSbo0UNQ5vyXuYiub9aLmn2HsGL0Zfs6G/4Sd73cK9VMcLe5TzqlTF9iJOrU5Bth87g5x3wal3PKXnsDedeJ/gNKuB6pN7ZqW70Sr3dZkMuX+wbgw+kH4tijR9ckT93iCSmdyZqCqb6yNNwXF50aD+y/1z/kz0MqlX7y/TEGN0Y/GaG/XpN9LriG4TNd8pkUu1mr6MCGqr6yK3UNTcJ1yiponzP5LUVV/BDOaKqOWi0cYcZUJlNNb4qqZP+pMmyv8A7nqSlzcHUlxlFd1pN+aRo3mrABhKARXa82mw0a3C9XKmoaVHsiWaolSNmu9yNama72aqqIhadOMklJrJkur23gAHJQdVT1tLyHdB2nVU9bS8h3QVahnGi6zg8UzoQ7zoous4PFM6EO8PUi0AAIUAAAAAAmuNfTWq31VzrH6kFHC+eV3cYxqucvmRTMaIqCpodHNllrm6tZcYXXWqReHZ6p7qiRF8KOlVPsOnTHLJJgOrsVO9Wz4inprHHkuS5VUzYpF+yN0jvqQ2cUccMbIYmIxkbUa1qJkiInAiG9/N4Ffbl+hZeO2/AzfTxP3Y/qf/AF8zmADAaQAADxMYYUosY2V9pqppKaZj21FHWQ/vaOpYucc0a9pzV+xUVUXeVUPmeJsWVmIsP2/AuJ4I6XEceJrPb7pBHvMmi2y2ZKmHPfWKWOF6p3FR7V32qfZzMYnwXhy9X2x4ruFva+6WSpbtOdHK1Wo9dVWuy6pN9VRF4F304Vz+rydjYUGo102ovajbVS3dzaV+GTWjTw4vDSqJunq8n1r+Vnbw61pwAfKNwAAAAAAAAAAAAAAAAAAJIeydV4qLpeVkkPZOq8VF0vOloyMrAByUAAAAAAGG0QfE8OXDDa8OH73cLc3wRbO6WFOaljNyYfDX7L0p4xtDvesudNb73EicCuVj6aVfrTa0WfKQ34bn4atT4KMu9PZ9JNmatza1OfavFX9Yo3AAMBpAAAAAAAAAAAAAAAAAAAAAAAAB4mMKukpLHLujQ3qppJnNinWzpOtTExf427XVJ8kVERdizdv8GWap7YAP58rMJ4lueHMUSYVsd2ks1LebZerRTXOldBcK6WnkbJVayzo2okzRiIx1Rm9VTJHK3VNLWYihnxpUaW6myXqkw/hfDk9Mq1tulo6mpqZpWPWOKKfUc7JsbW6yojVc9ERVyVU+vE9dQUNzpX0VyooKunkVqvhnjSRjlRUcmbXIqLkqIqeFEOtolj5Vt26YFxrjW51WFr7WwYrp6Suti0Fulq86iOn2J9PKsSObC7NGKjpFazJVXX3ly8bBmGbxoevOHLlfLPcq2ikwlFZqyS1UM1c6mro5nTaro4WvfqO2R6I9Gq3Nu+rc0z+7AbQsfAML4axFgbEFg0j3nDtzdTXGa9uuVNR0klVU0CVtQ2aBXww673b0aNfqI7VVUz7an0LRRabjAmJsT3K3z0C4mvctxpqeojWOZlMkccUSyMXfY5yR62quSprIioi5om9AcrixFc9kypti1dfbDctbg4FOWd1+TSek78hX9VS+UN6FKxeyRN5Jndfk0npO/IZ3X5NJ6TvyKwS5bEmd1+TSek78hndfk0npO/IrAuLEmd1+TSek78hndfk0npO/IrAuLGEmW5VWl2karaZXW3Ds70TN2SbYqY0z4OH4upsM7r8mk9J35GYsHxrSfi6sdv7VorXb2r3Mknmcn++02Ruxz2ZQp8IR81tesiJEmd1+TSek78hndfk0npO/IrBhuWxJndfk0npO/IZ3X5NJ6TvyKwLixJndfk0npO/Ihv1qr79Y7jY6ltJsVxpJqST3zupkYrV7XcU9kHUKjpyU46oWMRoxu11veELbcZGwbZdRwR1Ou52aTRs1JE9NrjWZ3X5NJ6TvyMdo1dDbLzi/CaysbLb7zJVRQ6yZpT1SJUNcifJ15ZG9zNqobw2coxUMVPZWTd12SzXk0SKyJM7r8mk9J35DO6/JpPSd+RWDDctiTO6/JpPSd+QzuvyaT0nfkVgXFiTO6/JpPSd+QzuvyaT0nfkVni4wxGzC1gqLs2nWpqc2wUdK1ffVNTI5GRRJynqieBM17R6UoSrTVOCu27IaGZua3HGeN4LAjaZ9rwvJFX1+Su1Jq5U1qeFd7f2NPhlTurCbXO6/JpPSd+R5uCsOPwxYIqGqqEqbhO99XcalEy2xVyLrSv8AqzXJqdpqNTtHumjGVoykqVL6EMl18X3vPqVluIkSZ3X5NJ6TvyGd1+TSek78isGO5bEmd1+TSek78hndfk0npO/IrAuLEmd1+TSek78jqq1ue1ZtdtLq7G7PJzs8svqPQOit6zn8U/oUqeYsT063TYI9VtLlqJlm53c+o7M7r8mk9J35HdTdbRchvQdobFiGeGvqYZKapp6GWKVqskjfrOa9qpkqKipkqKnaPnsct50PzMpal0c+CqiVGQzOc562Rzl3mPXhWmVVya5c9jzyVdXJU+oHXPBBVQSU1TCyaGZiskje1HNe1UyVFRd5UVO0asNilRvTqR2oS1XuuElufc7ptOOJO19ze1Hs2m5rkzRUc5UVO7wGQsS3Gq0nYrq9WmV1JQWygRVV2SZbPMqJvf8AWb+BHFLU6IKllJVySz4HqJEZT1D1Vz7I9y5JFIvCtMqrk16/u1VGr73JU9TR+5tZeca3dHI5Km/bCxyLmishpKeNMv8AU15tWH+T0a1SL2oSitmXHnxyfBpar1TTc1ZqM7r8mk9J35DO6/JpPSd+RWD49zqxJndfk0npO/IZ3X5NJ6TvyKwLixJndfk0npO/IZ3X5NJ6TvyKwLixJndfk0npO/IZ3X5NJ6TvyKwLixJndfk0npO/ImnW5bdptZtNrZSauTnZcCZ57x6hJUdkKTkydCHUXmRoZ3X5NJ6TvyGd1+TSek78isHNy2JM7r8mk9J35DO6/JpPSd+RWBcWJM7r8mk9J35DO6/JpPSd+RWBcWJM7r8mk9J35DO6/JpPSd+RWBcWJM7r8mk9J35DO6/JpPSd+RWBcWJM7r8mk9J35DO6/JpPSd+RWBcWJM7r8mk9J35HCeK41MElPLHSKyViscms7fRUyXtFwKpWzQsYfRNPdZdG2HWKlMq0tBHRuVznZ5w/BLnvcObDSQrctu1Oq2m1so9bNzsuBcst48HRZ8BY7nau1bb9dadqdxi1ckjP7ZGmng7IVfJj6FN3KNljKzSy2m+5u6OUskM7r8mk9J35DO6/JpPSd+RWDBc6sSZ3X5NJ6TvyGd1+TSek78isC4sSZ3X5NJ6TvyGd1+TSek78isC4sSZ3X5NJ6TvyPFxpfLphvCN5vypSo6goZp2ZK5VV6MXVRN7hV2SJ9ZpTF6T/AI9RWPDCb+7l8o4JGpwrDE5amX7FZTuReUa8DCNXEwjNc2932LN+SZHoZuyWSvwjjjAllRlNrR4Rr7eq6zsnOikoXOVVy4VXWX7VPpud1+TSek78jJYs+C0m4Dn+c3UpfSp2yZf7P4G4PflCrKtGjVnrKLb/ABzM+HVp1F9r9sSTO6/JpPSd+QzuvyaT0nfkVg+bc02JM7r8mk9J35EF/vNZh6xXG/1jaRILbSTVcvvndRGxXL2u4h7RhtMPx3C9JhVvVYnutHaFT/ovkR8+92/gI5jVgqUcRiIU5aNq/ZvfcszxxE3SpSnHVLLt3eZy0b2i82PRxZ6CsZT7YdQ7Zq81drbPNnLMvBw68jzT0i3PasOo2l1djblm52eWX1FdT1tLyHdBxous4PFM6EOK9d4ipKtJZybfjmdUqapRjTWiVvA687r8mk9J35DO6/JpPSd+RWDwueliTO6/JpPSd+R5mIcNw4poNzb5b6KoiRySRu13tkhkTgkje3JzHp2nNVFQ94HdOrKlJTg7NaNaix85psQYowBVw2TG1ZFW2iokSKgv0uaajlXJsFWqIiNd2my5I129nk7h7K9bjadMFprFbTI3ENlqLe7JzsllpZGzRou9w6k1Rl9Sm7rqGjudHNb7hSxVNLUMWKaGViOZIxUyVqou8qKfFceUN70XSYcuazS1+ErHfKapiqpXq6os8MmtTyxSOXfkg2Od2q7fc1Wo1c0yVPu4B0+UKriko1JKStoptrK3CW1Z20e6zyeTFrYp7fRafcnn5XPs2d1+TSek78hndfk0npO/IohmhqYWVFPKyWKVqPY9jkc1zVTNFRU3lRU7ZzPgN2yaNdiTO6/JpPSd+QzuvyaT0nfkVglxYkzuvyaT0nfkM7r8mk9J35FYFxYkzuvyaT0nfkM7r8mk9J35FZJdbtbLFb5rrea+Cio6dutLNM9GMan1r+Cds6inNqMVdsWIbnV1FAsddXzUUENO2WV8r3q1jGNYquc5V4EREVTL4Tpb1i67M0kXamijhWJ0NhpJtZFp6Z3VVDm5b0kyIi91seq3hVxPWx3LSjcbbHWWme34QjmWdzKtqsqLsrU1mIsSpnHBrIjlR+Tn5IitRuef0hEREyQ+jUfyCl8P/wCySs/srh2v63BZb5JcpXZLndfk0npO/Iw+IFuV60pYYseVM6OyUtVfpm6ztXZHJtaDPe4cpahU5B9DMLgP9sYxxtix2+xa+Kx0qrv/AAVHH7/L/wB+aoT/AEnngX8ONWv0YtLtlzfRt9x4YlbThT4teCz9Ul3mvzuvyaT0nfkM7r8mk9J35FYMFzTYkzuvyaT0nfkYjSOtytlzwhixW0zUtt8ipJnIrsthrGuplR29vJskkK5/yofQjMaTrLPiDR9f7XSZ7afQyS0qpwpURpskS/ZIxim3k+pGGKht5Rbs+yXNfk2Z8VByoy2dVmu1ZrzR7md1+TSek78hndfk0npO/I6MN3qDEeHbXiGmy2K50cNYxE7TZGI5Ok9IyzjKnJwks1ke8WppSTyZJndfk0npO/IZ3X5NJ6TvyKwcXLYkzuvyaT0nfkM7r8mk9J35FYFxYkzuvyaT0nfkM7r8mk9J35FYFxY8uiW5Z1Go2m/fu1s3O4ck4N4pzuvyaT0nfkKDqqryh3QhWdSeYSJM7r8mk9J35DO6/JpPSd+RWDm4sSZ3X5NJ6TvyGd1+TSek78isC4sSZ3X5NJ6TvyGd1+TSek78isC4sSZ3X5NJ6TvyGd1+TSek78isC4sSZ3X5NJ6TvyGd1+TSek78isC4sSZ3X5NJ6TvyGd1+TSek78isC4sYPSetxhtNnucjaZG2/EFrlVUc7eR9SyJV4O5KpqLity2lLsjabVy39Vzs+H6jwtMDXf8AhrfqhqKq0VOlcmX/AEHtl/8A0GluTmut0rmqiorUVFTtpmhvm74Sk/tSXlB+7OWtTF2lblX6XsRVaNpv2XZbdQpvuy1pJaiV/a4cti/A2ud1+TSek78jJ6PPjmIMd3tf/UYg2ozkU9JBFl6aSec245RdqyhwjBd+yr+dzwwivTcuLl6u3kSZ3X5NJ6TvyGd1+TSek78isGC5psSZ3X5NJ6TvyGd1+TSek78is6qqpho6aWrqHoyKBjpJHL2mtTNV8yFWbskLGIwOtxuGJMZYha2m+GujLbHmrv3dLC1q5b3zr5vxNjndfk0npO/Izeiammh0fWirqmK2oukb7rPnw7JVSOnXPw/CZfYa828oyXyqcVpHmrsitleSJFZEmd1+TSek78hndfk0npO/IrBhuWxJndfk0npO/IZ3X5NJ6TvyKwLixJndfk0npO/IZ3X5NJ6TvyKwLixJndfk0npO/I89KKRt+W5Nobelc+kSF06N9+6JH5oxXZZqiKqqicG+p7ZIvZVvk6+sh3GTV7EcU9Rndfk0npO/IZ3X5NJ6TvyKwcXLYkzuvyaT0nfkM7r8mk9J35FYFxYkzuvyaT0nfkM7r8mk9J35FYFxYkzuvyaT0nfkM7r8mk9J35FYFxYkzuvyaT0nfkM7r8mk9J35FYFxYkzuvyaT0nfkM7r8mk9J35FYFxYkzuvyaT0nfkM7r8mk9J35FYFxYkzuvyaT0nfkTW9bltRuxtptXN3VOdn1S+A9QktfWTOU/wBZTq+RLZjO6/JpPSd+RiKzdGzaYLfVK2mazEtkmonZK7VWakkSWPPe4VZPP9jT6EYbSv8As+gsWLW7y4evtHUyOThSnmctLN9iR1DnLyTbyc9qt8Hppx72ub+azM+LWzT+J0Wn3LXyua7O6/JpPSd+QzuvyaT0nfkVgwXNNiTO6/JpPSd+QzuvyaT0nfkVgXFiTO6/JpPSd+QzuvyaT0nfkVgXFiTO6/JpPSd+RhcBrcsT4kv2kVzaZ8E0i2W1KrnZbUpnuSSRvgkn2Rc+22OM9jSfe6+04WfQ2SXY7zfJ47RbHdtlRMursn/ts15V8Eanu2CyUGGrHQYetcWx0lupo6WFvb1GNREVe6q5ZqvbXM+hTfyfCSnvqPZX3VZy8XZJ9UkZZL4tdR3Rz73kvBXfgdud1+TSek78hndfk0npO/IrB8+5qsSZ3X5NJ6TvyGd1+TSek78isC4seXXLcsoNdtN+/Zlk53DnvdopzuvyaT0nfkLh1NP5RH0lZ1fIWJM7r8mk9J35DO6/JpPSd+RWDm4sSZ3X5NJ6TvyMSi3Kh00r72mat4wwnbdquWkqvq4cqzzH0Ew+M/iWkLAN2XeZLVV9pc7ubNSulRPtdStN/J72pzp7nCXlFyXmkZsUrRjLhKPm7ejZrc7r8mk9J35GBxOtxxrju24Ia2mfbrDsN9vGSuVj5Ecu06d2923tdMre5Ez5RtsS4gt2FLBcMSXaRWUlup31EuXVORqbzWp23KuSInbVUQ8PRjh+42iwSXXEMaNv+Iah11uvb2OWRE1YEX5MUaMjTkKvbOsI/k9KWLeq5sfvPV/4rwk4s5rr4s40Fpq+xbu9+KTNJndfk0npO/IZ3X5NJ6TvyKwfOua7Emd1+TSek78hndfk0npO/IrAuLEmd1+TSek78hndfk0npO/IrAuLEmd1+TSek78hndfk0npO/IrAuLHlwrctu1Oq2m1so9bNzsuBcst4pzuvyaT0nfkIOyFXyY+hSs6bzIkSZ3X5NJ6TvyMY1blZtLL26tM1mJrMjk987VdPRyZL2uqWOoT7I/Ab4xWkv9muw3i1vvdxb1TpO/uU9TnTSZ+BNmY5eQbeT3t1XR6ace/WP5lENEelRblFQ4cr5G0yJSYntTs0c7e2SoSHf3uD4U22d1+TSek78jJaafeaObhVcSqaCtz7mw1kMmf9huBVd8FSl9qa8FB+5ngrYia6ov8AUvYxOlWqu9No6xAkaUySVVE+ijVrnZo+fKFuW9w5yIaakprhRUsNHBHSNigjbExNZ281qZJ2u4hndJnxqDDll4UueIqBjm/KbC5alyfVlTmyJVezg6cd7cn3c1LzTNFsyTO6/JpPSd+QzuvyaT0nfkVni4yxLBhDDNdiCaF07qaNEgp29VUTvVGRRN/mfI5rU8LjLShKtNU4K7bsu1knJU4ucnkjF3q3SaS8cyYeudHR1dgwtEq1sL1csVTcKiJWtjdvb+xQPc5U7SzsXhaehgO5YgtdTVaOb5UQz3CyRMko6mZ7lfXW9y5RS55e+ezLY5P5mo5erQ9zAOGp8K4agobhM2oudS99bc6hqfv6yV2vK5PBrLqt7jWtTtEukDD9yr6akxLhmNq4hw/I6poWq7VSqjVMpqV6/JlamWfaejHfwn1pYmlWl8huvhrKL3KS+t2Sbd+Ca12UYVSnTj8ptz9Wurh2pWt1rrZoc7r8mk9J35DO6/JpPSd+R0YbxBbcVWOjxBaZHPpa2NJGI9NV7F4HMen8LmuRWuTtKip2j0j5E4ypycJqzWTRvi1NKUXdMkzuvyaT0nfkddQt02CTWbS5ai55Od3PqLzqqetpeQ7oOU8y2JKRbntWHUbS6uxtyzc7PLL6jtzuvyaT0nfkdlF1nB4pnQh3hvMJZEmd1+TSek78hndfk0npO/IrBLixJndfk0npO/IZ3X5NJ6TvyKwLixJndfk0npO/IZ3X5NJ6TvyKwLix89xWtyu+kXB2H1bTObQ7cv8AM1HOy+CjSni1t75dUrk8LPAbfO6/JpPSd+RkcM/tfSji++L76K1QUNhgcnAjmsWpmy8OdREi8g3Jvxz2Ph0ejFfm5/7rdxmwy2tupxk/Lm+1+8kzuvyaT0nfkM7r8mk9J35FYMFzTYkzuvyaT0nfkM7r8mk9J35FYFxYkzuvyaT0nfkTV63LY4tkbTZbPFlkruHXTLtHqEly/dQ+UQ+uh1F5ojWQzuvyaT0nfkM7r8mk9J35FYOblsSZ3X5NJ6TvyGd1+TSek78isC4sSZ3X5NJ6TvyGd1+TSek78isC4sSZ3X5NJ6TvyGd1+TSek78isC4sSZ3X5NJ6TvyGd1+TSek78isC4sSZ3X5NJ6TvyGd1+TSek78isC4sSZ3X5NJ6TvyGd1+TSek78isC4sSZ3X5NJ6TvyJoluW6FTk2m19ji1s1dllm7LLe+s9Qkh7J1Xioul50nkyWGd1+TSek78hndfk0npO/IrBzctiTO6/JpPSd+QzuvyaT0nfkVgXFiTO6/JpPSd+QzuvyaT0nfkVgXFiTO6/JpPSd+RiMQLcrXpVwnddWmTdajuFleus7VVyNZUx573CiQTZcpT6EYbS58TsVpxJ3gv1vrnr20idMkEy/ZFPIpv5Ne1iFT6ace+SaXm0ZsWrUnPo2fg035GuzuvyaT0nfkc4luGyJs7adGdvUV2f4oUAwXNNgACFAAAAAAAAAAAAAAAAAAAAAAAAAAAAAAAAAJK/qqXyhvQpWSV/VUvlDehSsr0RFqAAQoAAAAABjdH/xm640urt9anEL4mr/LBTQQ5elG42RjdE3w2EFua9Vc7pcq5V7qSVkzm/26psjdyllipw6PN/Ctn2JHQAAwlAAAAAAMniHBlFiWvluENVNbL1Qq3aN0pckmgzambVRd6SNf4o3ZtXwLkqdVjxpXUlzhwnj2lht14l97SVUSrtO5onbhcvUyd2F3vk4UVyb5pqbr6s5TPVOu+WG0Yltk1nvlBFWUk6e/jkTgVOByKm+1yLvo5FRUXfRTfTxUZRVHEq8Nz+tHs4r7Lye6zdzm29F4Pn7btf8ARm5tNiioqbzhhPexXlya9VQJ2m1aInv4/wDrImafxp/EbynqIKuCOqpZ45oZmo+OSNyOa9qpmioqbyoqds8cRhZULST2oPSS0f8ADW9PPuaZU7nYADMUGIpf/OmPZK9ff2fCMjqenT+Ge5ublLJ4UhY7Y0/nkk7bT1Md3+ssdlbBZmskvV1mbb7XG5M0Woei+/cnyI2o6R38rFL8MYfo8LWGisFC5746SPVWR65vleqqr5HL23OcrnKvdcpvo/01B1n9KV4x7PrP9q7Zb0R5ux6gAMBQAAAAAAdFb1nP4p/Qp3nRW9Zz+Kf0KVahnKm62i5Deg7TqputouQ3oO0jCAAAOueCCqgkpaqGOaGZixyRyNRzXtVMlaqLvKipvZHl4VwnYcF2lLJhyjWlo0lkmSNZHPyc92a77lVcu0idpEQ9gHoqtRQdJSey7Nrc2tHbquwAAeYAAAAAAAAABJUdkKTkydCFZJUdkKTkydCFjqRlYAIUAAAAAAAAAAAAAAAAAAxuCPiuKcc2vtNvENYzkzUcGf8Aex5p4OyFXyY+hTMWr4npZxDTdq4WW3VbeVHLUxu/DYzTwdkKvkx9Cm/H51VLjCH6Y387nKKwAYDoAAAAAAGMuGd00s2mj4YrFZ6mvf42okbDEvoR1HnNmYvBH7SxVjPEXC2S4xWqFf8Ap0sKI7/elnN2D5katXhFpdsmo+jb7iPgdekH4DFOj24fIxDLTr9Utuq06UT8DcGH0pfBphKr+YxVb9/xivi/7huC4nnYahLgpLwk3+4z0cqtRdafkl7AAGA0gw15/bGl3DtrTfjsFsq7xL4JZlSmg/tWq8xuTDYC/a2L8b4pXfY+4xWWnX/pUcSI7/fmqE+w34LmRq1ujFpdsub6NvuMuI5zhT4teWfqku82lT1tLyHdBxous4PFM6EOVT1tLyHdBxous4PFM6EMO407zvABCgAAA8DH1gXFOCL9h1iZyXC3zwRKnC2RWLqOTwo7VX7D3welGrKhUjVhrFprtRzOCqRcJaPI+RYQrrnhXC1nxnh2lmuGErvRQ1tbaYWq+a0vkYjpJKZqb7okcrtaFN9qoqs7bT6nbLpbr1b4Lraa2Gro6piSQzRORzHtXtoqGQ0S/EbRecLLvLh6+11ExF4UgfJtiFPsinYn2HC6Ydu+CbjUYqwHSOqqOpes12sDFRGzqvVVFLnvMn7at3myeB2Sr9rHRpYvEzpt2nd7MnpJPOO09zataWj+t0jww05SoxlLW2fbv8zeA83D2IrPim1RXiyVaVFNIqtXeVr43pvOY9q77HtXeVqoiop6R8SdOVKThNWa1TNIBHdrva7Db5rrea+Cio6dutJNM9Gtan1r214EThVTIbbxfpB97a9t4Yw6/hrJGalyrW/9Jjk+LsX5b02Re01vCe9DCyrL4knswWsnp2Le31K736Zkbself8dQUNwXDmHbfJfb/qo5aKB6NZTNXgfUy77YW/Xm5f4WuOi04FnqrhDiPHlwZertC7ZKaFrFbQ293/QiXPNyfOvzeva1U3j3rBhyyYXt7bZYrfHSwI5XuRuaukevC97lzc9y9tzlVV7p6R6yxUaKdPCK3GT+k/8AaupdjbFr6klT17R8p/qqVklT17R8p/qqVmF6ILeQX68UuHrHcb/Wr8XttJLVy7+XvI2K5fwQ8LRVZ6myaPbJS16ZV09Nt2t3t/bNQ5Zpv9yRxDpf/aGHrfhBnVYou1Ja3onDtfX2Wo3vERSp9pujdL5rAxjvnK/dFWT73KXgZlz8S30Vbveb8kvEAAwGoAAAw2h/4lhmswsvVYau9bamp3IWyrJBvdr4CWE3JhrJ+yNLeJbWu9HfbbR3mLwyxa1NN/a2m85uTfylzsQ6vTSl3ySb8HddxmwmVJQ6N14Oy8rAAGA0gAAAAAElB1VV5Q7oQrJKDqqryh3QhWWWpEAAQoAAAAAAOE0sVPE+eeVkccbVe973IjWtRM1VVXgREJ7rdbbY7dUXe8V0NHRUkayzzzPRrI2pwqqqfP4rddtMErK/EFLUW3BLHJJS2uVFjnvGS5tlqm8LIOBWwrvu3lfvZNNmGwvxU6tR7NNav2S3y6u9tLM8K1fYahBXk9F7vgv/ACuztZjTHmMJ5LnoztNoksNIqo2ru7pY913ouSpTKxF1I038pXNcjly1U1UVxbb9K9phq4rPjm2VeELnK7UjjuWrtWd3chqm5xSfUqtdv9SbeOOOGNsUUbWMY1Gta1MkaicCInaQ6a+30F0pJbfc6KCrpZ26ssE8bZI3p3HNcioqfWezxWFnzJUbR3NPnLtbylxfNXBOKyPNUa8ecql3vusu5arx7bs70VFRFRc0XgU/TA/+Gtxwyuz6MMTTWVjVz3JrUdWWx/gbG5ySQZ/9J6NT5KnNukyow+9tLpMw7Ph5c9VLnC5aq1yL3dnaiLDnv70zWJ4VOfkPxs8JLb6tJfh3/wCLl12L8p+HlXWz16x8d3ekaLGlBupg6/WzVz23bKqDLu68Tm/5JMP1+6uj60XPWz25a6WfPu68bXf5Pep6ikuFKyppJ4ammnZrMkjej2SNXtoqbyop84wvdFs2gOOve/JbLaKiJVXtbV12fhsZ1Rpyq4Z096nFL/JS/wBqPaclFOW6x62hv4fA7Luu++8XG43NV7qT1kr2f2K1PsNuZzRvatw9HuGbOrcnUdopIX8tImo5ftXNTRnjyhNVMXVnHRylbsvkeeFi4UIRetl6AAGM0AyOlmqng0e3impX6tRco2WuBU4dkqpGwNy8KLLn9hrjGY7/AGhiTBmHk4Jrs+5TeLpYXvT/AHXQG7k1L5VCT0jzn2RW0/JEloa6kpoaKlho6ZmpFBG2KNvca1MkTzIdoBibbd2UAAgAAAAAABIvZVvk6+shWSL2Vb5OvrIVEZWACFAAAAAAAAAAAAAAAAAABJa+smcp/rKVklr6yZyn+spdxN5WeNjSwMxVhG9Ybfkm6dBPStVf4XPYqNd9aKqL9h7IOqVSVGaqQ1Tuu1EnBVIuEtGeBgC/uxTgixYhlz2auoIZZ0XhbNqJsjV8KPRyfYe+YbRd+zVxPhF3vdw79UrCzuU9Vq1ceXgTZ3NTkKnaNyaMfTjSxM1D6N7r7rzj5NHlhZudGLlro+1ZPzAAMh7gA8bGGJKbCGGLliSqYsjaCB0jIm9VNIu9HG3+Z71a1PC5DunTlWmqcFdt2Xazmc404uctEZuj/wDN2lWpuHV27BUC0UC/wvuVQxrpnJ3VjgWNngWZ6G9M3o8w1U4WwnR265SNluc6vrbnMn/NrZnLJM7PtpruVE/lRE7RpDVj6kZ1dim7xgtldaWr/wAneXeeOGhKMNqf0pZvv3dysu4AAxGgAAAkuHU0/lEfSVklw6mn8oj6Ssr0IAAQoMNpc+K2Sz33tWfEVrqnr3I31LIHr6EzjcmW0o2SuxFo8xDZ7VEstfNQSuo2IqIrqhia8SJnvb72tNvJ04wxdJzdltK/Y3Z+RnxcXKhNR1s7du7zPGxT/wCd9IFswNH7+12DYr7esupfKjl2nTu+t7XTKi9qJnyj6EZDRlh25WWwSXPETGpiC/1Drrdclz2OaRERsKL8mKNGRpyFXtmvOsfOKksPTd4wyvxf1pd70fRS4Ew0XZ1ZrOWfYty7lr13AAMBpAAAAAAAAAJIOyFXyY+hSskg7IVfJj6FKyy1IgeJjWw+6fCF5w+1cn19FNDE7PJWyK1dRyL3Udkv2Htg7pVJUakakNU012oup81xXc3Y1/4erveURUmr8Lz1TmomStnSnVzm/Wj2qn2H0G3Vba+30tc3qamFkqfU5qL/AJMBhui/8uY6wC5Mtz6yvigZ3Kerj2xHl4EWd7U5Bo9GVbujo3wrX55rUWWhkX61gYq/ifVx9KMKMow+iptr7s4px8ooyxyxHbH0f/JFiFdu6TMIW9q57SprldXp8nVZHTtX7dsv/E2Rjbf8f0tXmoTqLTZKKkTxk000j09GOL8DZGTG81UqfRgvzNz9JGlAwVw/856S6W0J7+1YMRlwrPky3KVq7XjXu7HGrpVTuyRL2jS4uxJSYQw3cMR1kbpWUUSuZCzq5pVVGxxN/me9WtTwuQi0e4aq8M4ajhu0jJbxXyvuN2mbwSVky60mX8rd5jf5WNQ6w39PRliXq7xj2tc590XbtknuM1b52pGju1fsu9+SaNKAD55qMA5f/DvHGt1GHMYVWTvk0V2cm8vgZUInOt7shvzzcR4ftuKbHW4eu8SyUldEsUmquTm9tHtX+FzVRHNXhRURe0eHo+xBcqynrMK4mlR2IcPPbT1j8tVKuJUVYatqfJkamaonA9sjf4T6FX+rofHX04WUutaKX7X/AIvNtmSHzFT4f1ZZrt3r3XfuSNcdVT1tLyHdB2nVU9bS8h3QYFqa2caLrODxTOhDvOii6zg8UzoQ7w9SLQAAhQAAAfjnNY1XvcjWtTNVVckRD9MlpYudTadHN+noVyrKilWhpFz/APUVDkgi/vkae2HovEVoUY6yaXi7HnVqKlTlUe5N+BJoca6pwU3EcjVSXEtdV3tc0y+Dnmc6FPsh2JPsNwR2e2U1ktFDZqNMqegpoqWJO4xjUa38EQsO8ZWWIxE6sdG212bl3I5w9N0qUYPVJAAGY9gAAASXL91D5RD66FZJcv3UPlEProdR1RHoVgA5KAAAAAAAAAAAAAAAAAACSHsnVeKi6XlZJD2TqvFRdLzpaMjKwAclAAAAAAB4GPrEuJsD3/D7GqslwttRTx5cKSOjVGKnhR2Sp9R74PSjVlQqRqw1i013HE4KpFwlo8jxcFX1MT4OseI0circ7dT1bsu058bXKn2Kqoe0YbRB8TwzXYbXhw/ebhbW+CJJ3SQ/V8DJEbk98fSjRxVSEPopu3Zu8jzw03UoxlLWyv27/MAAyHuAAAAAAAAAAAAAAAAAAAAAAAAAAAAAAAAASV/VUvlDehSsiubnMbTOZGr1Sobk1FRFXeXunLbdZ3qm5yP2jq10c3zKwSbbrO9U3OR+0Nt1neqbnI/aGyy3KwSbbrO9U3OR+0Nt1neqbnI/aGyxcrJbrWtttsrLi/LVpYJJ1z7jWqv+D823Wd6pucj9oyulS6V1No3xK6O3TMfJbKiCNyyM3nyMVjeBe65D3wtD49eFLpNLxdg2W6LqJ1u0b4YpJM9kbaaV0mfy3Rtc7+5VNQebQrUUFFT0MVqm1KeJkTfhI+BqIifxeA79t1neqbnI/aJiZuvWnV6Tb8XcJ2RWCTbdZ3qm5yP2htus71Tc5H7R47LFysEm26zvVNzkftDbdZ3qm5yP2hssXKwSbbrO9U3OR+0Nt1neqbnI/aGyxcU3X1ZymeqVnl09TVJV1TktsqqqszTXZ733v1lO26zvVNzkftFcXcJlTmtc1WuRFRUyVF4FQwk+Gr1gKd900f0227S96yVmHVejWtzXN0lG5d6N+earEuTHb+Wou+ux23Wd6pucj9obbrO9U3OR+0e+HxE8PdKzi9U9H/7c1ZrcyOzJcN4ns2LLdulZarZGNesU0T2qyWnlTqo5WL75j07aKn4HqmJxJhSvq7j7qcJwy2fETGo1ahFY6CtY3giqY0cmyN7SOTJ7f4V7S+DedId+vcCaPYbDW2XF1yVKaVmsj2U9MqKstXDLvNexGI5GrvKkitRURd41x5Pji5KWFfN3pvOC3t8YrpLvSbV21bU93DH/AJwxZW44l99brbstqsiLwPydlU1Kcp7UjavyYlXgebc8q1U7LLbKWz2yxSQUlFCyCCJskeTGNTJE6ruIVbbrO9U3OR+0ZcXVVepeGUVlFcEtO96vrbYWRWCTbdZ3qm5yP2htus71Tc5H7Rm2WW5WCTbdZ3qm5yP2htus71Tc5H7Q2WLlYJNt1neqbnI/aG26zvVNzkftDZYuVnRW9Zz+Kf0Kde26zvVNzkftHTV1VWtLMjrZM1Fjciqr2b29ygou4uWU3W0XIb0HaQU9XVpBGiWyZURib+yR7+9yjs23Wd6pucj9obLFysEm26zvVNzkftDbdZ3qm5yP2hssXKwSbbrO9U3OR+0Nt1neqbnI/aGyxcrBJtus71Tc5H7Q23Wd6pucj9obLFysEm26zvVNzkftDbdZ3qm5yP2hssXKwSbbrO9U3OR+0Nt1neqbnI/aGyxcrBJtus71Tc5H7Q23Wd6pucj9obLFyskqOyFJyZOhBtus71Tc5H7RNPU1S1tM5bbKiokmTddm/vJ4Sxi7kbPUBJtus71Tc5H7Q23Wd6pucj9omyy3KwSbbrO9U3OR+0Nt1neqbnI/aGyxcrBJtus71Tc5H7Q23Wd6pucj9obLFysEm26zvVNzkftDbdZ3qm5yP2hssXKwSbbrO9U3OR+0Nt1neqbnI/aGyxcrBJtus71Tc5H7Q23Wd6pucj9obLFysEm26zvVNzkftDbdZ3qm5yP2hssXMxcfieluxzr1NxsVwpl5cU1M9v4PkNPB2Qq+TH0KY/GVTVU2LsD3R1umaiXOooXe/ZvpNRzKicPyom8Jp4aqqStqXJbZVVUjzbrs3t5fCbsUm6VGX2PScvaxzfM9QEm26zvVNzkftDbdZ3qm5yP2jDss6uVgk23Wd6pucj9obbrO9U3OR+0Nli5WCTbdZ3qm5yP2htus71Tc5H7Q2WLnbW1cFBRz11U/VhponTSO7jWoqqvmQzGiiknptH9oqKxmrVXKN90qEXh2Wqe6dyL4UWTL7CPSvX17sC3C1QUM0U96dDZ4V2RmetVSNhXLf4Ua9y/YauCWemhjp4LPKyOJqMY1JI8mtRMkTqjbsungvvy/Svfb8iXzMrph+CwlSV6cNDf7LU/Ylxp0X8FU3B8+00VNV/4Z3uZ1ulYlMyGqVyvZkmxTRyZ7y/ym223Wd6pucj9otSLeBp/en6QM8H/Uz+7H1kVgk23Wd6pucj9obbrO9U3OR+0Ydlmm4u1yprNa6y71rtWnoaeSplXuMY1XOXzIpm9EltqbZo6siV7cq2ugW5Vfd2xUvdPIi+FHSqn2HmaYaysq8GPw0ygnjlxNWUtkauyM32TytbNwO7UKSr9htWVNTGxsbLRK1rURERHxoiJ3OqNzi6eBS6cr90VZeLk/AzJ7eJb6K/U8/ReJRU9bS8h3QcaLrODxTOhCeoq6tYJEW2TIisXf2SPe3uUcaSqq0pYUbbJnIkbURUezf3uUYtl2NF8z0QSbbrO9U3OR+0Nt1neqbnI/aJsstysEm26zvVNzkftDbdZ3qm5yP2hssXKwSbbrO9U3OR+0Nt1neqbnI/aGyxcyNpytGmC/2/gjv9oo7rH2s5YHup5vr94tKbk+e42qaq240wTiVbdKxqVtRZpl12ZqyqhVzU4fnoIU3+6bfbdZ3qm5yP2jdjYucaVbjFJ/43j6JPvM2Hey50+Dfnn6tmWxFhK6W66y41wBsUV3eibft8jtSmuzE7T14I5kTqJfsdm3gmi0sUd3ibbsLWKvuGIVzZPapY1gW3vRcl23IqK2JqLwZayuTfYjk3zZbbrO9U3OR+0cUqKlrnObaJUV2+5UfHmv1++LHFwnBLEw23HR3tlwlvaW7NNaXtZLR2GdtOBZqm4Q4jx3cGXq7Qu16aJGK2hoHf8AQiXP3yfOvzeva1U3jXkm26zvVNzkftDbdZ3qm5yP2jNXrVcRK9R6aLJJLgkskVWRWCTbdZ3qm5yP2htus71Tc5H7R47LFxU9e0fKf6qlZ5dRVVS1dKq22VFRX5Jrs3/e/WU7brO9U3OR+0VxdkRMyFem7mmO10fVQYXs01wflv5VNW/YYs+4qRxVPpm6PnejWpqbpccW4z3Nlkbd7zJS072vZltajalM1EzXfTZGTuz4Pfm523Wd6pucj9o3coxcKkaHQil36yXdJsz4V7UXU6Tb7tF5JFYJNt1neqbnI/aG26zvVNzkftGDZZpuVgk23Wd6pucj9obbrO9U3OR+0Nli5kcb/srG+CMTJvMfWVNjqFT5uqh12Z91Nmp4U/1G5MHpdbcqrR9dauktM22rQkV4p112ZpLSSNqG5ZLnmuxZfaauju0lwo4K+kt00kFTG2aJ6SR5OY5M0Xqu4purxdTC0qnDaj4PaX6n4Gak9mvOPGz9vZeJ6IJNt1neqbnI/aG26zvVNzkftGHZZpuVgk23Wd6pucj9obbrO9U3OR+0Nli5WCTbdZ3qm5yP2j8dW1TUVzrZMiImaqske8npDZYuftB1VV5Q7oQrPm9r0z4XfBJcJ6C8UtvqZnyQXCegkbSSs4Eek6IsaNXLNFc5M0VF4DX2jFFvv9MlbYnwXGnX/m0lZDMzzteqGqvgcTh86sGl1rLxPGliaVXKEkz2QSbbrO9U3OR+0Nt1neqbnI/aMuyz2uVgk23Wd6pucj9obbrO9U3OR+0Nli5WeViXE1lwjaJb3fq1tPSxKjU3lc+R67zY2NTfe9y7yNRFVVPNxZjukwfRwzXC2Vc1VWSbBQ0NOrJKismXgZGxHZqvbVeBqb6qib54eHcLYguN6jxxpCt22bxFnudb4pmOpLRG7hSPNfhJlTq5lTPtNybw7cPhIqHx8S7Q3aXk+EfeWi63ZPNVrva+FSzl5LrfstX1LM/bVhm9Y9uNPivSHRrS0FNIk9ow49Uc2BydTUVeW9JP22s32x+F2ap9CJNt1neqbnI/aG26zvVNzkftHlicRPEtXsorJJaJdXu3m3m3c9KNKNFO2berer/94LcVgk23Wd6pucj9obbrO9U3OR+0Z9lnrcrPxzWvarHtRzXJkqKmaKhLtus71Tc5H7Q23Wd6pucj9obLFzK1OjC30NRJcsCXSpwnWyOV8jaFrXUU7u2stI74Nc+25iMf/MfLZa3Gy6MsVaParCdRXOqLrcLY25WrJ8DVnq1fJskTnbJC3VmcqL79uWWbkPvm26zvVNzkftGGw1UVFNese2xaCRG7rw1iZvZ71JqOnz7fymP4D7+A5Rq/DnKslPY2ZK+t1JJZrN22sk211GKrhISi40243TTtpn1ad6sz6G1rWNRjGojWpkiJ2kP0k23Wd6pucj9obbrO9U3OR+0fA2WbblYJNt1neqbnI/aG26zvVNzkftDZYuVmLgzuml6ql6qKwWGOBM+Bs1XMrnZeHUpo/SNTtus71Tc5H7RjtHtTVVtdivEm5ssm6V8mhjcj2ZbFSsZTIib/AMuKRc+D3ym7CRcKVWr9my7ZNLzjtEbN4CTbdZ3qm5yP2htus71Tc5H7Rh2WW5WCTbdZ3qm5yP2htus71Tc5H7Q2WLlYJNt1neqbnI/aG26zvVNzkftDZYuVgk23Wd6pucj9obbrO9U3OR+0Nli5WSL2Vb5OvrINt1neqbnI/aJlqardFHbmy62wKmrrszy1k3+HIqiyNnqAk23Wd6pucj9obbrO9U3OR+0TZZblYJNt1neqbnI/aG26zvVNzkftDZYuVgk23Wd6pucj9obbrO9U3OR+0Nli5WCTbdZ3qm5yP2htus71Tc5H7Q2WLlYJNt1neqbnI/aG26zvVNzkftDZYuVgk23Wd6pucj9obbrO9U3OR+0Nli5WCTbdZ3qm5yP2htus71Tc5H7Q2WLlZJa+smcp/rKNt1neqbnI/aJrfVVTaRqNtsr0zdvo9ifxL3VLsuxL5nqAk23Wd6pucj9obbrO9U3OR+0TZZbmRZ+xdMsreohxPYWvTuOqKKbJftWOqb9kfgNyfPdJNTVW6twni3c6WNLRfIYJ3q9mWwVbXUrkXJeDXlidnwe9Q2+26zvVNzkftG7FxdSnSrcY2fbF2/Tsmag9mc6fXddjz9blYJNt1neqbnI/aG26zvVNzkftGHZZpuVmCxTnivSDYsGx++orKjcRXXuK5rlbRxL9cqPly/6Cd01tXdX0NLNW1lBJDBTxullkdLGjWMamauX33AiIqmO0Wpcqm11uOK+0VCVuLardPJzmI6Kk1UZSxb65pqwtYqpknvnv7pvwcXRpzxT3K0fvSv6K7vudjLiH8SUaPHN9i/l2XZc+ggk23Wd6pucj9obbrO9U3OR+0YNlmq5WCTbdZ3qm5yP2htus71Tc5H7Q2WLlYJNt1neqbnI/aG26zvVNzkftDZYuLh1NP5RH0lZ5ddU1Tkh1rbK3Kdipm9m+ufBwlO26zvVNzkftF2XYXKwSbbrO9U3OR+0Nt1neqbnI/aJssXKwSbbrO9U3OR+0Nt1neqbnI/aGyxcrBJtus71Tc5H7Q23Wd6pucj9obLFysEm26zvVNzkftDbdZ3qm5yP2hssXKwSbbrO9U3OR+0Nt1neqbnI/aGyxcrBJtus71Tc5H7Q23Wd6pucj9obLFysEm26zvVNzkftDbdZ3qm5yP2hssXEHZCr5MfQpWeXDVVSVtS5LbKqqkebddm9vL4SnbdZ3qm5yP2iuLuEysEm26zvVNzkftDbdZ3qm5yP2ibLFzKvTcbS6x3UwYmsqsXuOqKOTNPtWOpX7I/AcNCfvdFmHqbPrOnfRfVsMj4sv7Dp0l1NVQRWDFm50se4N5p5Znq9i5U8+dNKm8vBlMjv9OfaOGiOqqabDVwtjbdK5LfiC806Kj2Jkm3pnom+vceh92snV5MVVa3gn2xU15RcDLJ2xMeyXrEvwF8cveM707/1N9WlYv/Tp6eGLL02yec2RhNE1TVvwLRXLc2Z7rtPV3VXo9ia+2aiSZF31+S9PMe5ijFrMJ4fr8R3K11G16CFZVa17FdI7gaxqIuauc5UaidtVQxY6lOpjZUYK7TUF17Nor0PdzjCDnLJLM8G8f+c9I9Dh5vv7XhJI7tcO5JXvRdqQryG68yp3dhU3pjdHdnvGHcPIt4tskl5us8lzusjZI8nVUq5uanvupYmrG3+WNpp9t1neqbnI/aOMdKLmqNN3jBWXXxfe726rLceWGT2XUmudLPs4LuXncrBJtus71Tc5H7Q23Wd6pucj9oxbLNFysxGkK119uqKPSPh2lfPc7CxzKumiT31wtzlRZoMu29uSSR/zt1f41NZtus71Tc5H7Q23Wd6pucj9o98NWlhqiqKz4rink0+1HnWpqtBxeXXwe59x+2u50F7ttLeLVVMqaOthZPBMxc2yRuTNrk+tFO2p62l5Dug+c2KpqtHeL34Slt0rLBiOaWqsmb2I2lq1zfUUiLnkjXe+ljTe/wCa1OBDeVFXVrBIi2yZEVi7+yR729yjvFYZUKicHeEs4viv5Tun1pnFCt8WPOyksmuv+HquplFF1nB4pnQh3nnUlVVpSwo22TORI2oio9m/vco7tt1neqbnI/aMri7nunkVgk23Wd6pucj9obbrO9U3OR+0Nli5WCTbdZ3qm5yP2htus71Tc5H7Q2WLlZhtIX7UxHgnCycFTeFuk6f9GjidKn++tP5zXbbrO9U3OR+0Yiiqaq76YLlWpbpXR4dskNA1uuz3s1VKssnby6iCDw++N3J8XCcq3QjJ97WzHwk0ZsU9qMafSaXu/JM+hAk23Wd6pucj9obbrO9U3OR+0Ydlmm5WCTbdZ3qm5yP2htus71Tc5H7Q2WLlYJNt1neqbnI/aG26zvVNzkftDZYuVkly/dQ+UQ+ug23Wd6pucj9olr6mqdHEjrbK3KeJc1ezfXXTe3lLGLuiN5Hqgk23Wd6pucj9obbrO9U3OR+0TZZblYJNt1neqbnI/aG26zvVNzkftDZYuVgk23Wd6pucj9obbrO9U3OR+0Nli5WCTbdZ3qm5yP2htus71Tc5H7Q2WLlYJNt1neqbnI/aG26zvVNzkftDZYuVgk23Wd6pucj9obbrO9U3OR+0Nli5WCTbdZ3qm5yP2htus71Tc5H7Q2WLlZJD2TqvFRdLxtus71Tc5H7RLFU1SXCocltlVVjiRW67M033eH/+ciqLsxc9UEm26zvVNzkftDbdZ3qm5yP2ibLFysEm26zvVNzkftDbdZ3qm5yP2hssXKwSbbrO9U3OR+0Nt1neqbnI/aGyxcrBJtus71Tc5H7Q23Wd6pucj9obLFzI4Y/ZelHGVnX3rLlBb75E3tKro3U0ip4fisefKQ3J89v1TVWzSthW6pbZWpdaC4WaRFez370SOpiy3+FEhn4flKbmKoqZJEZJb5Y2rwuc9ionmXM3Y9OXw6vShH8vM/bczYZ7O3DhJ+fO9ykytfpPwPbL26wVt5fHUsqI6SWVKOd1LDUSImpDJUoxYY5Fzbkx70d75u975M9UfznPNEmgDH1nq5Na8riC5Uj4tb4Z1dLW506ImeauXWiVvdTJUMCVzSz7RLpEwhBiRuFJbnK24OnSkT4nPtdKhY9kSFajU2FJVZvpGr9bJU3t9D0rZiGz3muuVvtlWs81pmbTVmrE9GRyq1HaiPVNVzkRUzRqqrc0RclU+Q44wjiGzVdJaLFiaGapxHfI7tS22S3o6ZlcyNuyVD59kySmiVjZVbsesrkaxH++Qq0P4ju1AzDVj1rVLZ79FcpaeOOKRtwhlgm9/LUyOkc2Z0iq5XqjGar3Im+hdlWuhc+zAA5KAAAAAAAAAAAAAAAAAAAAAAAAAAASV/VUvlDehSskr+qpfKG9ClZXoiLUAAhQAAAY3St8NhimtacNzvNro/8AS6siV/8AY1xsjG49+NX7BFqT/nX5al3IgpKiT1kYbuTcsVCfRvL8KcvYj0NkADCUAAAAAAAAAkpuvqzlM9UrJKbr6s5TPVKyy1IgACFB+arVcjtVM0RURct/L/8AlEP0AAAAAAAAAAAAAA6K3rOfxT+hTvOit6zn8U/oUq1DOVN1tFyG9B2nVTdbRchvQdpGEAAAAAAAAAAAAAAAAAACSo7IUnJk6EKySo7IUnJk6ELHUjKwAQoAAAAAAAAAAAAAAAAABjdKPwFps914Et2IbXM5e419SyFy+jKpp4OyFXyY+hTNaXo3u0aYhnjbm+jo1rmp4YFSVPUNHRyMmrKiWNyOY9kTmqnbRUXI31M8FTfCU13cx+7Od5aADAdAAAAAAGMxh+08bYNw+nvmR1NTep0T5FPFsbM/BstRGv1tNmYuz/tTSpiG4L1FlttHao/BJKrqiX+11P5jaG7G8xUqXRivzXl6SS7iLiY/TDTLV6KMYwImbtwq5zU/mbC5yfiiGnt1Tt230tZn+/hZL6TUX/J5+M6XbuD77R5Z7PbaqLLlROT/ACdOj+q29gPDdbnnti0UcufKhYv+SvnYFdU3+ZL/AGmdZYl9cV5N/wAnvgAwGkwuI/2zpVwpZE99FZqWtv06LwJIrUpoPt+GnVOQbowuC13Yx9jbEyrrRwVFLYKZy9plNFskmXg2WpkT62G6N+P5jp0ejFeMue/Byt3GXC85SqdKT8ub7XOqp62l5Dug40XWcHimdCHKp62l5Dug40XWcHimdCGHcad53gAhQAAAAADF6YqaeXR3drhSRq6qsyRXmny6rZKSVtQiJ4V2JU+019LUwVtNDWU0iPhnjbLG5OBzXJmi+ZRV0sFbSzUVTGj4aiN0UjV4HNcmSp5lMhodqp5tHVpoKuRX1VmSWzVCrw7JSSup1VfCuxIv2m/+5gfuT/WvbY8zN9HE/ej+l/8AbyNoADAaQAAAAACSp69o+U/1VIMa4hZhPCF5xK9M1ttDNUsblnrvaxVa1PCrsk+0vqevaPlP9VTH6VP2omGsFs99u/fKdKhndpabOqlz8C7C1i8vLtm3A0o1sRTjP6Or+6s5eSZnxM3TpScddF2vJeZ7Wj7Dz8KYIseHplVZ6KhiZUOVc1fOrc5Xfa9XL9poQDNWqyr1JVZ6ybb7XmetOCpQUI6JWAAPM7AAAOuoghqoJKaojR8UzFje1eBzVTJU8xjtDk83/h/b7PVSK6psEk9jm1uHWpJXQNVfrYxrv9SG1MNg9dydIWNcOL72Oqko7/TtX5M8WwyZf+5SuVfC/wAJvw/zmFrU+GzLwez++/cZqvNrU58brxV/2+ZuQAYDSAAADDaQaifEdfR6L7XM+N93jWovE0a5OprW1cnoi9p8zvgm+BZHJ1BqMRX+24WsdbiG7yrHSUELppFambnZcDWp23OXJqJ21VE7Z4ejuw3KgoavEmJIkZiDEUra2vZnrJTNRMoaVq/JiZk3wuV7v4j6GESw8Xi5bso9cuPZHV9eynkzLXfxZKgt+vZ/zp2X4HvWengo4ZaSlhZDBBKsccbG5NY1GtRGoicCIiZHk3jRvga+VK19fhmjbWr/AOtpmrTVXPRK2RPSPaoOqqvKHdCFZmhXq0Z7dOTT4ptM9pUoVI7M0mutGKXAuKLXv4V0lXeFqcFNeImXKH0nas/+6cVvmlWzdlsFWy/QpvrNZLhsMyp4ip1W/Ykym3B7/L5T/vQjPtVn4x2W+9s8vkyj/bk49jv5O6XcjDt0xYMpXthxM+44YmcuWrfKGSkj+yZybC77HqUYj0lWe3QUtLhlYsR3m6ou5tBQztfs2XDI96Ztjhb/ABSLvJwJmuSLrpI45WOilY17Hpk5rkzRU7ioeXaMJ4Ww/V1NfYcOWy3VNbqpUy0lJHC+bLPLWVqJrZZrwncauBvtunK63bV4vyTS723pdanLhifoqS7bZrzab8F1PQ8bB+Bp7ZXS4sxbXsu+KayPY5apGqkNJEq57XpWL+7iTtr1T1985eBE14Bkr4ipiZ7dR5+SW5JaJLcke9KlGjHZh/7rfFgAHiegAAAAAAMFH8U0j4spV4K2z2utb9bZKmJ34NYb0wV++K6UKV67yXHDdVGi910FTAqJ5p3G/Ac74lPjF+TUv2nMtDegAwHQB+KqImarvGGqsXXnGNTLZtG74kponLFWYhlZr00CouSsp28FRKm/v/u2rwqq+9NGHw08Q3s5RWrei7X6JZvRJsjdj1sUY2pLBURWa30ct3v1UxX0trplTZHNzy2SRy+9iiReF7t7tJmu8duA8P1OFsIWyx100ctXTw61VJHnqPne5Xyubnv5K9zl3ztwxhGz4Up5WW9ks1VVOSSsrql+yVNXJl1csi76r3E3mom8iIm8e0etetSjT+T0Po3TberaulluSu7LN53b0SLiwADEUAAAAAAAAAEi9lW+Tr6yFZIvZVvk6+shURlYAIUAAAAAAAAAAAAAAAAAAElr6yZyn+spWSWvrJnKf6yl3E3lYAIUzekexTYlwHfrJS5pU1NBLtVU4W1DW60Tk+p7Wr9hfhS+w4owxaMSQZbHdKGCsaidrZGI7L7M8j1TDaJPiFlu2FHby4bvdbQMReFIHP2eDzQzxp9hvh87gpR3wkn3SVm/FRM0uZiE+kmu9ZrycjcgAwGkwmlJ772y06N6Z7kkxTUrHWq1clZbYcn1S59rWTUh+uZDcsYyNjY42I1jURrWtTJEROBEQwuBV91GK8QaQpPfU2yLYbQva2rTvXZ5Gr29kqNdM+22FhvD6GO+ZjDCr6qu/vSs34K0X1pmXDfOOVfpadi08c32MAA+eagAAAAACS4dTT+UR9JWSXDqafyiPpKyvQgABCgAAAAAAAAAAAAAAAAAEkHZCr5MfQpWSQdkKvkx9ClZZakQABCnj4wsTMT4Uu+HXZJujRTU7V+S9zFRrvrRcl+w+S6N8YSO0T4+xLM5WVNPPVVr29ts8lvgmc369ke5PrPuR/OlFb47LX6TNH8SaqXLFloWNva2Kukjc5PqSNr0/wBJ+m5D2MRh6uHnulCXdtxjL1RkxGVWm1xa/K37H3fC1qSxYYtFkRurufQU9Ll3NSNrf8GXv6e7LSFbcKs9/bMM7Herp8l9UqqlHAv1Kj5lTtKyLumqxJf6DC1gr8RXR6tpbfA+eRGpm52SbzWp23KuSInbVUQ8fRxYK+y4fWtvrUS+Xud10uqouerUSInwSL8mNiMiTwRp3T5lGbhGpjZ/Sd1H7z1f+Kfc3FlrfOzjQWmr7Fou9+KTNUAD5hqAAAAAAPDxlhalxjh+oss876aVVbNSVcf7ykqWLrRTM/ma5EXw76LvKp5+CMVVWJbBVQXmBlLfrQ99Bd6VvBHUNbnrsz4Y5Gq2Ri/JcnbRTWHzzSHTz4PukelK1xPdBDBtLEUEaKqzUGaq2oyThfA5yu7qxukTtIfSwb+VQ+Ry1bvD73D/AC0+8o6K5kr/ADMvlC00l2ce70v1G8ous4PFM6EO8mtk0VRbaSeCVskUkEb2PYubXNVqKiovbRUKT50lZ2ZqWgABCgAAAw2ij9oUV/xY7fXEF+rKiNy8KwQuSlh+xWU7XJyj3Md39cK4LvmI278lut89REmWaukaxdRqeFXZJ9p+4HsHuVwbZMNrvvttBBTSLnnrSNYiPcvhV2a/ab6fzWCnLfOSS7FnLzcDNLn4iK6Kb73kvLaPcABgNIAAAAAAJLl+6h8oh9dCskuX7qHyiH10Oo6oj0KwAclAAAAAAAAAAAAAAAAAABJD2TqvFRdLyskh7J1Xioul50tGRlYAOSgAAAAAAAAGG0t/E7LZ8SJ//AL/AG+tevbSJ8qU8q/ZFPIv2G5M/pBsbsS4FxBYI2qslfbaiCLLhSRY11FTwo7JfsO/Bl8bifCFkxG1yLunb6erXLtK+NrlT7FVUN8/nMFCW+Mmu5pNeakZY83ESXFJ+F0/Y9k8mXCOFKi+x4pnwxaZL1EiNjuL6KJapiIioiJKrddN5VTh4FPWBgNRKtstq3JLytvplr0h2slVsTdmSHW1tj18tbV1t/Vzyz3yWgwvhm1XOsvdrw7bKO43Bc6urp6SOOaoXPP4R7URz9/f31U9QAAAAAAAAAAAAAAAAAAAAAAAAAAAAAAAElf1VL5Q3oUrJK/qqXyhvQpWV6Ii1AAIUAAAGNvXxvSphekTfSitlzr3+BVdTxN/+x5sjG0nxvS9c5E3223D1HEq9x09RO5U80LTdgea6lThCX5ls/uIzZAAwlAAAAAAAAAJKbr6s5TPVKySm6+rOUz1SsstSIAAhQAAAAAAAAAAAAAAAdFb1nP4p/Qp3nRW9Zz+Kf0KVahnKm62i5Deg7TqputouQ3oO0jCAAAAAAAAAAAAAAAAAABJUdkKTkydCFZJUdkKTkydCFjqRlYAIUAAAAAAAAAAAAAAAAAA8zE1v3Ww3drVq623aGeny7uvG5v+TyNG9w3WwnZ7mq5rVWigld9boUVfxNUYPQ18Hg+GhXht0k9vVO5sFRNFl5mIb4c7AzvulHzUr+iOX9JG8ABgOgAAAAeBj69vw5gq+XuHPZqSgmfAicLptVUjRPCr1an2npRpSr1I0oayaS78hoeXor+OWS44kXhv94ra9q9tYkkWGFeahjX7TZnlYUsjMN4YtOH40TK20MFLmnbVjEaq/aqZnqntjasa2JnOH0bu3Zu8rEWSOuohbUQSU7+plYrF+pUyMfoWmdNokwgr+qis1LAvgWONGf8A6TaGH0K+90b2yDi01bS/VsVXNHl/aetP/Q1Pvw9Khnl/qYfdl6xNwdFbWU9uoqi4VciMgponzSuX+FjUVVXzId5iNMk8y4BrbJSyKypxDNT2KHLhzqpWwvVPqje93+lTwwlH5TXhReW00uy717j0r1Pg0pVOCbOeh6jqKfR5aq+uYray8pLeqnPh2WrkdOqL4U2RG/6TaHXBBFSwR01PGjIomIxjU4GtRMkRPsOwmKrfKa861rbTb8WKNP4NONPgkjqqetpeQ7oONF1nB4pnQhyqetpeQ7oONF1nB4pnQh47j03neACFAAAAAABh8DfsvGmOcN8DNv096gRe1HVQojsvBs0E6/abgw11/ZOmGw3Dgjv9nq7XJ4ZYHtnh+v3jqk34Lnxq0elFtdsbS9E13mbEc1wqcGvPL1aNyADAaQAAAAACSp69o+U/1VMfF+3dM80nV0+FLG2JM+BtVWyazvtSKmZ9kvhNhU9e0fKf6qmP0SftO33zGbvfLiW91VXE5eFaaJUpoPsWOBrk5Z9HC/N0Ktfq2V2yf+1SMlbn1IU+u77Ev5cTdgA+cawAAAAAAYbEX7H0qYTvKe9ivFLXWKZV4FfqtqYftRIJ0Tlm5MPpiRaXBzcSxouyYauFHeky+bhmas3nhWVPtN/JvOxKpdO8fxJpeDafcZsZlRc+jZ+Du/LI3APxFRyI5qoqLvoqH6YDSADL6QcUVeHLNHBZYmT368TJb7RA7fR1S9F9+5Pm42o6R6/JYvbVD1oUZ4ioqUNX/wCu+pat7kcVKkaUHOWiPIrP/wBoGPWWtvv7Bg6dk9Wv8FXdckdFF4WwNVJHJ846PtsU3542EcM0mEMPUlhpZXzrCjnz1Mn7ypnequlmevbc96ucv1nsntjK0KklTpfQjkuvi+2Tz6slokeeHpyinKf0pZv+O7Tz3klB1VV5Q7oQrJKDqqryh3QhWZZansgACFAAAAAAAAAAAAAAABgsf/F8YYNrOBJZLhQKvLplly/+Ob0wulhNjpcNV/FMRUm/3NlbJB/3jfyZniVHipLxi17nMtDdHnX7EFmwxbZLtfa+OkpY1Rus/NVc5epY1qb7nKu8jURVXtIeVibG8FmrI8P2ahkvOIahmvDboHImozg2Wd670MWf8Tt9eBqOXeJ7Bgio3SjxVjWvju9+Yi7BqtVtJb0XhZTRrwL2lkdm93dRPekp4WMIKtiXaL0S+lLs4L7Ty4KTTRb8Dz0tOI9JCpNieCpseGnb7LOj9Srrm92rc1fg2Kn/ACWrmufv1/hNzSUlLQU0VFQ00VPTwMSOKKJiMYxqJkjWom8iJ3EO0HliMVKulBLZgtIrRfy+LefdZBKwABmKAAAAAAAAAAAACReyrfJ19ZCskXsq3ydfWQqIysAEKAAAAAAAAAAAAAAAAAACS19ZM5T/AFlKyS19ZM5T/WUu4m8rABCgw1s/Y+mG9UHBFiKz01zj8M1M9YJvr95JS+Y3JhtIH7LxPgnFKbzae6vtNQv/AEa2JWJv+PZTG/k/nznR6cWu9c5eMopGbFc2ManRafjk/Js3JlNJt+r7JhWSCyP1bzeJo7TavBVTrqtf9UbdaRfBGpqzBwf+bdK01V1dtwTT7XjX+F9zqWIsi+FY4FY366hydomAhF1XVqK8YLafXbRd8mk+psYqT2NiOssl7vuV2avDtioML2G34dtbFbS22mjpos+FWtaiZr3VXLNV7aqp6IBjnOVSTnN3bzZojFQSjHRAAHJQAAAAACS4dTT+UR9JWSXDqafyiPpKyvQgABCgAAAAAAAAAAAAAAAAAEkHZCr5MfQpWSQdkKvkx9ClZZakQABCg+IX+1XSb/ietdLR0r3WuqtlJd7jI1iqiS0yVscKuXgTfkZw+A+3nzfFN8t+EdKLMRXeXYqJuD6+aV3bVKepgdkidtcplyTtquR9jkWrOnUqwpq8pQlFLuv4q111oyYtqChUk7JSXuvcrxN/5yx5a8FR+/t1i2K+3jttdIjl2nAv1va6ZUXtQs+Ub0yWjSx3G22KS8Ygi1L7iGoddbk1d9YpHoiMgz7kUbY405Cr2zWmXHTipLD03eMMu1/Wfe9H0UuB1hotxdWWss+xbl4a9dwADCaQAAAAAAdNaxktHPFKxr2Pic1zXJmioqb6Kh3HVU9bS8h3QVahnzzCM82jm8UmBLjK91guyK/DtTIuaU8mrrPt73eBM3RZ8LdZnCxM/pB4V8wzbcX4WWw3VJEinhjcyWJ2rLBK3J0csbv4XsciOavdQ83AWJrlWOq8IYscxuJbGjW1Lmt1GV0Ds0irIk+S9EXWROoejm9pM/o4j+tpvEx+mvprjuU+/SXXZ/Wyx0v6eSov6L+j/t/jqy3Z68AHzTYAAAYbSr+0KbDuEm++W/3+jilYnC6ngVaqX7FbTq1eUbkw1Z+2NMlvpuqiw1Ypqx2XanrJUjjz8KR08/pm5N+L+bo0aPU5Ptk/eKiZqHOqVKnXZdiX8tgAGA0gAAAAAAkuX7qHyiH10KyS5fuofKIfXQ6jqiPQrAByUAAAAAAAAAAAAAAAAAAEkPZOq8VF0vKySHsnVeKi6XnS0ZGVgA5KAAAAAAAAADDaH/imF6vDi8OHrxcLYnimzufD9XwMkRuTD4X/AGXpPxpZl96y4xW++RN7Sq+N1NIqfbSsz5SG/Dc/DVqfBRl3p7PpN+Bmrc2tTnxuvFX/AGo3AAMBpAAAAAAAAAAAAAAAAAAAAAAAAAAAAAAAAAJK/qqXyhvQpWSV/VUvlDehSsr0RFqAAQoAAAMbhD4zjjHNwTfbHW0Vva7xVJHIqfYs6myMboy+Ho8QXPtV2I7k9rvlJFLtdF80Juw3Nw9afFKPjJS/ayPVGyABhKAAAAAAAAASU3X1ZymeqVklN19WcpnqlZZakQABCgAAAAAAAAAAAAAAA6K3rOfxT+hTvOit6zn8U/oUq1DOVN1tFyG9B2nVTdbRchvQdpGEAAAAAAAAAAAAAAAAAACSo7IUnJk6EKySo7IUnJk6ELHUjKwAQoAAAAAAAAAAAAAAAAAAMBo6qYLbiXFuE6p+w10d0mucMD0yWWlqHrIkrPlN13uaqpwKmS5Zob8yWK8HxYoqHVVHWOtt6tismtlxjbm+nkVFRWqn8cbk3nsXecnhRFTdg6lO06FZ2jK2fBp5NretU7Z2d1e1ny+JrQZjBuL5b46psd+o223EdsREr6JHKrXNXebPCq9XC/LeXhRc2rkqGnM1ehPDzdOos1/5NPenqnvR0ncAA8gDF6S/j7MO4XTf3avtK2VnyoadVqpPsygRq8o2hjKv9q6W6Cn4YsP2Sardl2pqqVI41XwoyCb0jdyfzazq9BOXelzfzWIzZgAwlBh9EXwWH7tQdqjxLeomp3GrXzPT8Hobgw+jH4OpxpSfMYqq97xkUMv/AHDfQ52ErR4OL8G1+4zVMq9N9q9H7G4MLiz9s6S8GYeT38VuSsxBUt7SbFGlPDn/AK6lzk8MfgN0YXCf7Z0l4yxCvvorclHh+md2k2ONaibL/XUtavhj8AwHM+JW6MX4y5nltX7iYnnbFPjJeXO9rd5ugAYDUdVT1tLyHdBxous4PFM6EOVT1tLyHdBxous4PFM6ELuJvO8AEKAAAAAADDaWfiFpsuKm7y4evtDWPd20gkfteZfsiqHqv1G5PExvYExTg694bVEzudvnpWL8l72KjV+tFVF+w14CrGjiYTn9G6v2PJ+VzwxMHUoyjHW2Xbu8z2weDgK/LijBNixE9V2S4W+CeVF4WyKxNdq+FHayfYe8eFWlKjUlSnrFtPtR6U5qpFTjo8wADzOwAADHaVb/AD4ZwdcbzR57bipZo6NE4VqZG7HCifXI9ifae5hSwwYWwxacNU2SxWuiho2qn8WxsRuf25Z/aZPSWxt4xTgXCK77au7OulQnaWCiZsu+nc2ZadPtPoJ9Gt81gqVPfJuT7E9mPg1LxMlPn4icuFl36vycfAAA+cawAAAAAARXu1U19s1fZKxM6e4UstLLvZ+8kYrXfgqloOoycJKUdURpSVnoZPRTdai8aOrDVVq51kNI2jq/KIFWGX/cjcaww2jz9mYgxrhVd5KS87pwJ/0a2Nsq/wC9thPsNya+UYqOKm46S5y7JLaXk0eGEbdGKeqyfasn5o/HOaxquc5EaiZqqrvIhgMENdjfEdVpPq0Vbexj7dhtjk3kpdZNmq8l7cz2pqr82xnylOekWqqcSV9HortMz45LzGtReJ41ydS2trspMl7T5l+Cb4Fkd/CbilpaahpoaKjgZDT08bYoomN1WsY1MmtRE4ERERMj0X9Hhtr69ReEN/fJ5fdT3SOH8/Wt9WHnL/jXttvR2gA+caySg6qq8od0IVklB1VV5Q7oQrLLUiAAIUAAAAAAAAAAAAAAAGc0g4cbinCtTadvy0Mmy09TDUxNa58UkMzJGuRHby77E4e6aMkunY+bk/5PWhVlRqxqQdmmmu1EehFhnCdmwnRvpbTC9ZJ37LVVU71kqKqXtySyLvvcvh3k4ERE3j2ADmpVnWm6lR3b3sugABwAAAAAAAAAAAAAAAASL2Vb5OvrIVki9lW+Tr6yFRGVgAhQAAAAAAAAAAAAAAAAAASWvrJnKf6ylZJa+smcp/rKXcTeVgAhQZLSxbKm7aOr7DQJnWU1Lt+kTL/1FO5J4v742mtPxzWuarXIioqZKi8Coe2HrPD1oVo6xafg7nnVpqrTlTe9NeJnbpje12zAcmP1R0tElubcIWNX302uxHRsb3XOVzWp4XIcNHOHKvDOE6Wkur2yXWrc+vukqf8AMrJ3LJKv1I5ytT+VrUPmOC1ff6uw6JFVXU2Bq+qqLsirmixUtQ5ltiXl/By5L2oPCfdD6XKNFcnxeFj9aTl/irqHiry604sx4So8VJVnuVu92cvZdTTAAPjn0AAAAAAAAACS4dTT+UR9JWSXDqafyiPpKyvQgABCgAAAAAAAAAAAAAAAAAEkHZCr5MfQpWSQdkKvkx9ClZZakQABCgxOOdG0WOMUYVvdXXrHR2CWeSppNXPbjXLE9jFXg1UlgicqKi56uRtge+GxNXCVPi0XaVmr9qafk+7VHlWowrw2KiusvJ39gADwPUAAAAAAAAAHVU9bS8h3Qdp1VPW0vId0FWoZxous4PFM6EMzj3C9xubaTE+FXRxYlsaukoXPXVZVRuy2WklX5uRETf8A4XIxycG/pqLrODxTOhDvPahXnhqqqQ1Xg1vT6msn1HnUpxqw2Jf+6+1Hj4SxRbsY2OC+W5JI0kV0c9PM3Vlpp2LqyQyN/hexyKip4M03lRT2D57iqKXR3f5dI1tie6y12ozE1LG1XbGiJqsuDGp/ExMmyInVRojuFm/v4ZoaiFlRTyslilaj2PY5Fa5qpmioqcKKh64uhCFq1H+3LTqe+L615pp5XsvOhUlK9Op9Ja9fBrt8ndHMAivd1p7FZq+91i5QW+llqpd/L3kbFcv4IpljFzkox1Z7tqKu9DJ6O/2nf8a4pdvpWXpbbAva2GijbCqc9thftNyZPRTaqiz6OrBS1yZVk1I2sq97L4xOqzS/7kjjWGvlGSlipqOkeauyK2V5JHhhE1Ri3q832vN+bAAMRoAAAAAABJcv3UPlEProVkly/dQ+UQ+uh1HVEehWADkoAAAAAAAAAAAAAAAAAAJIeydV4qLpeVkkPZOq8VF0vOloyMrAByUAAAAAAAAAGGv37L0t4VuSbzLxbrhZ5PC9ux1MX2o2Kfzqbk8y84ft98ntdTW7IklorW19M6N2rlKkb49/uorZHoqeE1YStGjUbno4yXjFpeDszxr03UilHVNPwafoemADKewAAAAAAAAAAAAAAAAAAAAAAAAAAAAAAAABJX9VS+UN6FKySv6ql8ob0KVleiItQACFAAAPxyo1Fc5URETNVXtGP0QIq6N7JVuRUWvikr1z/wDyJXzZ/wC4evja4bk4Mv111stp2yqnz5ETnf4OWDrfuThCx2rV1dpW2mp8u5qRNb/g3R5uBlf601+VSv8AqRN57AAMJQAAAAAAAACSm6+rOUz1SskpuvqzlM9UrLLUiAAIUAAAAAAAAAAAAAAAHRW9Zz+Kf0Kd50VvWc/in9ClWoZyputouQ3oO06qbraLkN6DtIwgAAAAAAAAAAAAAAAAAASVHZCk5MnQhWSVHZCk5MnQhY6kZWACFAAAAAAAAAAAAAAAAAABJB2Qq+TH0KVkkHZCr5MfQpVoyM8bGGEFxAlNdbTWbm3+2Kr7fXo3PVVeqikT+OJ+SI5v1KmSoin7g/F6YjjqLfcqPc6+2xyR3K3udmsTl6l7F/jiem+16cKby5KiomjMxjDCM15lp7/h+rZbsR2xq7Tq3NVWSMXfdTzom++F2W+nC1cnNyVN/dQrQrwWHxDsl9GXR6n9l7+DzW9SPLNGnBn8I4tgxPTTwz0j7fd7c9ILlbpXIslNLlmm/wDxxuTfY9N5yeHNE0BkrUZ0JunUVmv/AHenuejWaLqDF4D/AGjiHGWJF4Ki7JbYV/6VJE2Nf9505q7jX09rt9Vc6t2rBSQvnkXuMY1XL+CGd0V0NRQ6PrJtxurVVlPuhUp20mqHLPIi+HWkU1Ufm8JVn0nGPdnJ+DjHxJvNWADCUGIwKuw420h0Sbzd2aSqRPGW6mRV88am3MPhj4LSpjiD5yltFV6Uc8f/AGTfhP7OI+4v1wM1f+5S+8/0yNpPPFTQSVM8iMiiYr3uXga1EzVV+wxmhqGZ2AaO+VUatqcRTVF9mz4fjUrpWJ9kbmN/0nPTHW1FNo7utDQyatZeUis1Llw7LVyNgRU8KbIrvsNbQ0dPbqKnt9JHqQUsTIYm/JY1ERE8yIP7eB+/Lygvdz8ifTxP3Y/qfts+Z3gAwGo6qnraXkO6DjRdZweKZ0IcqnraXkO6DjRdZweKZ0IXcTed4AIUAAAAAAAAAw2in9n0WIMKO3lsF/rYI2LwtgmclVF9iMqGonJNyYa3fsjTHeKPgixDZKa4MT/rU0joZV9CWm8xuTfylzq/xemlLvaW1+a5mwmVPY6La7k8vKwABgNIPAxljG34NtjKuphlq6yrkSmt9vp9+etqHdTExPxVy7zURVXeQ7MXYtteDLQt1ueyyvkkbBSUkDdeesqHdRDEz+J7l+xEzVckRVPEwbhG6vub8e462KXEdVGsVPTRu14LRTLv7XiX+J672yScLlTJMmoiG7DYeEYfKcR9BaLfJ8F1L6z3aatGarVk5fBpfS3vguPbwW/sOrCOELnRXiPGOMqmOrxPc2ujlWJVWCgp8lVtLAi8DEXfc7he7fXtIm7JKnr2j5T/AFVKzxxOIniZ/En/AMJbkluS3HpRpRox2Y//AL1vrAAM56gAAAAAAAAGGrf2PpkttVwRYksc9E/Ltz0kqSxZ+FY56j0TT4kxDbMKWGuxHeJljo6CF00qombly4GtTtucuTUTtqqJ2zMaV/2dRWDFrd5cP36jqJXpwtp5nLSzfYjKhzl5JLXf/tE0gMtDff4ewbOyprV4W1d1y1oofC2FqpI5PlujT+FT7UaEcVClXqfQjFqb3816LralCK63nkmfPdR0ZTpQ+k2tnvWvYmpNnpaN8P3OhoazFGJokbiHEkra2vZnntViJlDStX5MTN5e69Xu/iNiAfLxFeWJqurLf4JaJLqSyXUbKVNUYKC3f+b7XqAAeJ6ElB1VV5Q7oQrJKDqqryh3QhWWWpEAAQoAAAAAAAAAAAAAAAJLp2Pm5P8AkrJLp2Pm5P8AksdUR6FYAIUAAAAAAAAAAAAAAAAAAEi9lW+Tr6yFZIvZVvk6+shURlYAIUAAAAAAAAAAAAAAAAAAElr6yZyn+spWSWvrJnKf6yl3E3lYAIUAAA8634estquVyvFut0UFbeJI5a6ZiLrTuYxGMVfqamW94V4VU9EA6nOVR3m7vLyyXgskSMVFWirAAHJQAAAAAAAACS4dTT+UR9JWSXDqafyiPpKyvQgABCgAAAAAAAAAAAAAAAAAEkHZCr5MfQpWSQdkKvkx9ClZZakQABCgAAAAAAAAAAAAAAA6qnraXkO6DtOqp62l5Dugq1DONF1nB4pnQh3nRRdZweKZ0Id4epFocXsZKx0cjGvY9Fa5rkzRUXhRUPnuHHv0aYihwFWvd7nbq9zsOVD1zSlkyVz7e53cREV0OfC1HM/gTP6IeTinDVtxdY6mw3VsiQ1CIrJYnassErVRzJY3fwvY5Ec1e0qIa8JXjC9Kt/blr1cJLrXmrrK9zwr0pStOn9JadfFPqfk7PcesYfTEq1WDUw3GqpJiW4UdlTL5uaZqTeaFJV+wowHia51b6vB2LXMbiSyI1Kh7W6jK6ndmkVZGnyX5KjkTqHo5vczmxJ+19KWErKnvo7RTV1+mReBH6raaH7fjEypyDThKEsLjVt/UvO+57K2ovsllbtPKvVVfD8363N61d2fes/A3CIjURrURETeRE7R+gHyjaAAAAAAAAACS5fuofKIfXQrJLl+6h8oh9dDqOqI9CsAHJQAAAAAAAAAAAAAAAAAASQ9k6rxUXS8rJIeydV4qLpedLRkZWADkoAAAAAAAAAAAAAAAAAAAAAAAAAAAAAAAAAAAAAAAAAAAAAAABmtIFtvNzsTYsO3B1HdYKmOpo36yox80ebmxyInDG7LVcncXPtFmEcTUuLrBTXqmifA+TWjqaaT95TVDFVssL07TmuRU+zPgUur+qpfKG9CmNua+4DGzL8z3lgxTNHS3FOBlLcMkbDUdxGyoiRPX5SRqvCp9HDxWKovD256u49fGPelddass5HOjub0AHzjoAAAxumBVfo5vFGi79e2G3/XtiZkOX+4bFEREyRN4x2kz4eDDds4UrcSW9FTupE9ahU/2DZG6rzcHSi98pvueyvWLJvAAMJQAAAAAAAACSm6+rOUz1SskpuvqzlM9UrLLUiAAIUAAAAAAAAAAAAAAAHRW9Zz+Kf0Kd50VvWc/in9ClWoZyputouQ3oO06qbraLkN6DtIwgAAAAAAAAAAAAAAAAAASVHZCk5MnQhWSVHZCk5MnQhY6kZWACFAAAAAAAAAAAAAAAAAABJB2Qq+TH0KVkkHZCr5MfQpVoyMrABCmXxbhSquFTBifDFRFQ4jt7FZBM9F2KqhzzdTTom+6Ny8C8LHe+b20WvCWK6TFVFK9KaShuFFJsFwt86ps1JNlmrXZcLVTfa9N5zVRUPdMrirC9dPWxYtwnJFTYho49jykXVhr4EXNaebLtcKtfwscuaZorkXfSqwxEFh67s19GXDqf2X+V56XJpmifS3I+TA9XZoXqk1+np7NHlwqlTK2J/mjc9fqRTYRxsijbFExGsYiNa1E3kROBD5q/E9Dj3FuELbSxywyW6esulzoZkymo5qeJIWxyp2lR9U1yLwORqORVTJT6Yd4ynPDUKVCas+dJ972f2X7ws3cAA+aUGHofgNNV5Ym8lZhm3SL4XR1VWi/hIhuDDzfBabaP/8AKwrU/bsVXD+sbsDmqsOMH5NS9jNicnCXCS87r3OGNf2xj7BGGE99HBUVV/qWp2mU0Wxx5+DZqmNfrYbswmHP2zpXxZe199FZaSisMDk4EkVq1M/2/DQIvIN2XHcxUqPRivGXP9JJdxMNznOpxk/Lm+zfeAAYDUdVT1tLyHdBxous4PFM6EOVT1tLyHdBxous4PFM6ELuJvO8AEKAAAAAAAAAYfHv7MxZgfEydTFdJbROv/SrIXI3/eipzcGN0wUVRV6OL1UUTNartkTLtTInCs1JI2oYieFViRPtNXQ1tPcqGnuNI/XgqomTRO7rHIiovmU31/nMJSqcHKPdfaXi5PwM1Pm15x42ft7LxO88jFOKLTg+zS3q8SvSJjmxxRRM15qiZy5MhiYm+97l3kan4IiqdmIsRWnCtnqL5e6nYaWnRM8mq573KuTWMam+97lVEa1N9VVEQzOF8OXa/wB4i0gY6pdhrWNclntLlRzLVC7eVzst51S9OrcnUp7xu9mrucNh4OPx6+UF4yfRXu9Iri2k7Wqyv8Kl9J+CXF+y39l2v3CWFrvcbumkHHkTEvT43Mt1va/Xis1O7hjavA6ZyZbJJ2+pbk1N/cAHjiMRPEz2pZJZJLRLgurzbzd22zulSjRjsrve9vi//dSyJKnr2j5T/VUrJKnr2j5T/VUrPF6I9FvAAIUAAAAAAAAA8nFeHqXFuGbphitkdHDdKSWldIxPfR67VRHt8LVyVPCiHVg7CtFgzD1LYKKWSfYdaSepl35aqd7ldLM9e2571c5fry4EPbB7fKKvwfk+1zL3t12tfwPP4UPifFtzrWv1AAHiegAABJQdVVeUO6EKySg6qq8od0IVllqRAAEKAAAAAAAAAAAAAAACS6dj5uT/AJKyS6dj5uT/AJLHVEehWACFAAAAAAAAAAAAAAAAAABIvZVvk6+shWSL2Vb5OvrIVEZWACFAAAAAAAAAAAAAAAAAABJa+smcp/rKVklr6yZyn+spdxN5WACFAAAAAAAAAAAAAAAAAAJLh1NP5RH0lZJcOpp/KI+krK9CAAEKAAAAAAAAAAAAAAAAAASQdkKvkx9ClZJB2Qq+TH0KVllqRAAEKAAAAAAAAAAAAAAADqqetpeQ7oO06qnraXkO6CrUM40XWcHimdCHedFF1nB4pnQh3h6kWgABCmSx7ha4XVlJiXC744cS2NXS0D3rqsqWLlslJKvzciIiZ/wuRrk6k8HRbe48dYpxTjxlHU00bUo7FFDVRqyWB0EazTxq1eBUlqXMVeBVj3t4+ln4jWtzRrUTNc1yTtn0IY9xw0sPKN21ZPgrqTXWrrLheXEyyw16yqp2WrXF2sn4PvsuB+gA+eagAAAAAAAAASXL91D5RD66FZJcv3UPlEProdR1RHoVgA5KAAAAAAAAAAAAAAAAAACSHsnVeKi6XlZJD2TqvFRdLzpaMjKwAclAAAAAAAAAAAAAAAAAAAAAAAAAAAAAAAAAAAAAAAAAAAAAAAAJK/qqXyhvQpwvdmt2IrRWWO7U6TUddC6CZi9trkyzRe0qcKL2lRFOdf1VL5Q3oUrO4zlBqUXZom9mP0e3m5LFWYNxJOst7w85sMkzkyWtpXZ7BVJy2oqO7j2PTuGwMXpCttfQSUekLD9M+a52Brts08ae+rre7JZ4PC5MkkZ/OzL+JTVWy5UN5t1NdrZUsqKSsiZPBKxd57HJmip9imzGQjVSxdNWUtVwlvXY9V1Oy+iwuBUADAUxuLfjOPMD0C77YqmuuCt8XSviRfsWoQ2Rjan43pfoGLvpbcO1MiJ3HVFTCiL5qdyGyN2Myp0Y8IespP0aIt4ABhKAAAAAAAAASU3X1ZymeqVklN19WcpnqlZZakQABCgAAAAAAAAAAAAAAA6K3rOfxT+hTvOit6zn8U/oUq1DOVN1tFyG9B2nVTdbRchvQdpGEAAAAAAAAAAAAAAAAAACSo7IUnJk6EKySo7IUnJk6ELHUjKwAQoAAAAAAAAAAAAAAAAAAJIOyFXyY+hSskg7IVfJj6FKtGRlYAIUAAAhjsloivEuIIrbTsuU8DaaWqSNElfE1c0aruFURS4A6lOU/pO4AAOQDDYje2k0t4Pq3ORjZbTead7lXJMtakkTPm3G5PjP/Edcau0RYbqrei7cr5a+yUqpwpPV0j4419PVX7D6vItF4nGKivrRmvGEjFyhUVLDuo9zi/CSNZoZY+pwUmJZmqk2J66rvjs0y95PK5YU+yFIk+w3RJaLZTWW00Vmom6tPQU8dNEncYxqNb+CIVmPGVliMROrHRttdS3LuR74em6VKMHqkvHeAAZj2Oqp62l5Dug40XWcHimdCHKp62l5Dug40XWcHimdCF3E3neACFAAAAAAAAAOueCKpgkpp2I+KVise1eBzVTJU8x8/wBHOI7fhrRPTzYluDaeLC2z2erlk31RaSZ1O3eTfc5yMZkiZq5XIiZqp9EMHQaKqWHGdfiW5XaStt8lw3Wt9pdGjYKStdExkk7t/wCFfmzWZmiIxXvVEzXWPo4OdB0Z0sRKyupK2rtdbK3K+1q8lbfknkrxqqpGdJXea7L2d3xtbRce8YdsV2xdeKfHuNaJ9KymVX2Kyy/+haqKm2J04FqXIvBwRtXVT3yuU3gBmxGIliJXaslkktEuC93q3m82e1KkqStq3q97f/vDRAAGc9SSp69o+U/1VKySp69o+U/1VKyvREW8AAhQAAAAAAAAAAAAAAAAACSg6qq8od0IVklB1VV5Q7oQrLLUiAAIUAAAAAAAAAAAAAAAEl07Hzcn/JWSXTsfNyf8ljqiPQrABCgAAAAAAAAAAAAAAAAAAkXsq3ydfWQrJF7Kt8nX1kKiMrABCgAAAAAAAAAAAAAAAAAAktfWTOU/1lKyS19ZM5T/AFlLuJvKwAQoAAAAAAAAAAAAAAAAABJcOpp/KI+krJLh1NP5RH0lZXoQAAhQAAAAAAAAAAAAAAAAACSDshV8mPoUrJIOyFXyY+hSsstSIAAhQAAAAAAAAAAAAAAAdVT1tLyHdB2nVU9bS8h3QVahnGi6zg8UzoQ7zoous4PFM6EO8PUi0AAIUAAAAAAAAAAAAAAAEly/dQ+UQ+uhWSXL91D5RD66HUdUR6FYAOSgAAAAAAAAAAAAAAAAAAkh7J1Xioul5WSQ9k6rxUXS86WjIysAHJQAAAAAAAAAAAAAAAAAAAAAAAAAAAAAAAAAAAAAAAAAAAAAAACSv6ql8ob0KVklf1VL5Q3oUrK9ERagwWHv/IWL5MFSJqWW+ulrrG7gbBP1VRSJ3E31lYncWRP4UN6eFjXC8eLbDLbG1C0tZE9lVb6tqZupauNdaKVPqdwp22q5O2bMHWhFujVfMnk+p7pdz8Vdbw1vPdBnsD4nfimxpU1tMlJdKOV1Fc6TPPa9XHvPandau85q9trmr2zQmatRnQqOlPVFTuY2xfG9KOK6x2/tO32ugYvc64mcn+6w2RjcA/Gb1jW6rvrUX9YGr/JBS08WXpNebI1coZVlHhGC71CN/Mi0AAMJQAAAAAAAACSm6+rOUz1SskpuvqzlM9UrLLUiAAIUAAAAAAAAAAAAAAAHRW9Zz+Kf0Kd50VvWc/in9ClWoZyputouQ3oO06qbraLkN6DtIwgAAAAAAAAAAAAAAAAAASVHZCk5MnQhWSVHZCk5MnQhY6kZWACFAAAAAAAAAAAAAAAAAABJB2Qq+TH0KVkkHZCr5MfQpVoyMrABCgAAAAAAAAA8HFODLTi6exz3VZc7BdYrvTIxURHTRte1qOzRc2+/z3slza3f4UX3gelKrOhPbpuz/nI5nCNSOzNXQAB5nQAAB1VPW0vId0HGi6zg8UzoQ5VPW0vId0HGi6zg8UzoQu4m87wAQoAAAAAAAAAAAAAAAAABJU9e0fKf6qlZJU9e0fKf6qlZXoiLeAAQoAAAAAAAAAAAAAAAAABJQdVVeUO6EKySg6qq8od0IVllqRAAEKAAAAAAAAAAAAAAACS6dj5uT/krJLp2Pm5P+Sx1RHoVgAhQAAAAAAAAAAAAAAAAAASL2Vb5OvrIVki9lW+Tr6yFRGVgAhQAAAAAAAAAAAAAAAAAASWvrJnKf6ylZJa+smcp/rKXcTeVgAhQAAAAAAAAAAAAAAAAACS4dTT+UR9JWSXDqafyiPpKyvQgABCgAAAAAAAAAAAAAAAAAEkHZCr5MfQpWSQdkKvkx9ClZZakQABCgAAAAAAAAAAAAAAA6qnraXkO6DtOqp62l5Dugq1DONF1nB4pnQh3nRRdZweKZ0Id4epFoAAQoAAAAAAAAAAAAAAAJLl+6h8oh9dCskuX7qHyiH10Oo6oj0KwAclAAAAAAAAAAAAAAAAAABJD2TqvFRdLyskh7J1Xioul50tGRlYAOSgAAAAAAAAAAAAAAAAAAAAAAAAAAAAAAAAAAAAAAAAAAAAAAAElf1VL5Q3oUrJK/qqXyhvQpWV6Ii1AAIUwOLM8C4oh0hwJq2q4bFQYhanAxuerBWL4tV1Hr8hyL/Ab1FRUzRc0U6a2jpbjRz2+up2T01TG6GaJ6ZtexyZOaqdxUVUMNhC8T4TiuuBL9UPlnw7Suq7dUSrm6stiIuxuVe2+NU2J/wBTXfxH0tl46gmv7kLJ9cdE+2On3Wt0Wc6Mu0T/AA2FJbovVXO73OtXkvrJtT+xGmyMroro30OjXDFPLnsi2qmkkz+W+NHu/ucpqjy5RaljKrWm1LwuyrQAAxFAAAAAAAAAJKbr6s5TPVKySm6+rOUz1SsstSIAAhQAAAAAAAAAAAAAAAdFb1nP4p/Qp3nRW9Zz+Kf0KVahnKm62i5Deg7TqputouQ3oO0jCAAAAAAAAAAAAAAAAAABJUdkKTkydCFZJUdkKTkydCFjqRlYAIUAAAAAAAAAAAAAAAAAAEkHZCr5MfQpWSQdkKvkx9ClWjIysAEKAAAAAAAAAAAAAAAAAAdVT1tLyHdBxous4PFM6EOVT1tLyHdBxous4PFM6ELuJvO8AEKAAAAAAAAAAAAAAAAAASVPXtHyn+qpWSVPXtHyn+qpWV6Ii3gAEKAAAAAAAAAAAAAAAAAASUHVVXlDuhCskoOqqvKHdCFZZakQABCgAAAAAAAAAAAAAAAkunY+bk/5KyS6dj5uT/ksdUR6FYAIUAAAAAAAAAAAAAAAAAAEi9lW+Tr6yFZIvZVvk6+shURlYAIUAAAAAAAAAAAAAAAAAAElr6yZyn+spWSWvrJnKf6yl3E3lYAIUAAAAAAAAAAAAAAAAAAkuHU0/lEfSVklw6mn8oj6Ssr0IAAQoAAAAAAAAAAAAAAAAABJB2Qq+TH0KVkkHZCr5MfQpWWWpEAAQoAAAAAAAAAAAAAAAOqp62l5Dug7TqqetpeQ7oKtQzjRdZweKZ0Id50UXWcHimdCHeHqRaAAEKAAAAAAAAAAAAAAACS5fuofKIfXQrJLl+6h8oh9dDqOqI9CsAHJQAAAAAAAAAAAAAAAAAASQ9k6rxUXS8rJIeydV4qLpedLRkZWADkoAAAAAAAAAAAAAAAAAAAAAAAAAAAAAAAAAAAAAAAAAAAAAAABJX9VS+UN6FKySv6ql8ob0KVleiItQACFBidKuBK/GtiX3PV0VBfaVksdHVSZozY5mLHNE/JFXUcxe4uTmsXtG2B74XE1MHWjXpfSX/rNb09Gt6I1fInt1Gy3W+lt8XUU0LIW/U1qInQUAHjJuTbZQACAAAAAAAAAAkpuvqzlM9UrJKbr6s5TPVKyy1IgACFAAAAAAAAAAAAAAAB0VvWc/in9CnedFb1nP4p/QpVqGcqbraLkN6DtOqm62i5Deg7SMIAAAAAAAAAAAAAAAAAAElR2QpOTJ0IVklR2QpOTJ0IWOpGVgAhQAAAAAAAAAAAAAAAAAASQdkKvkx9ClZJB2Qq+TH0KVaMjKwAQoAAAAAAAAAAAAAAAAAB1VPW0vId0HGi6zg8UzoQ5VPW0vId0HGi6zg8UzoQu4m87wAQoAAAAAAAAAAAAAAAAABJU9e0fKf6qlZJU9e0fKf6qlZXoiLeAAQoAAAAAAAAAAAAAAAAABJQdVVeUO6EKySg6qq8od0IVllqRAAEKAAAAAAAAAAAAAAACS6dj5uT/AJKyS6dj5uT/AJLHVEehWACFAAAAAAAAAAAAAAAAAABIvZVvk6+shWSL2Vb5OvrIVEZWACFAAAAAAAAAAAAAAAAAABJa+smcp/rKVklr6yZyn+spdxN5WACFAAAAAAAAAAAAAAAAAAJLh1NP5RH0lZJcOpp/KI+krK9CAAEKAAAAAAAAAAAAAAAAAASQdkKvkx9ClZJB2Qq+TH0KVllqRAAEKAAAAAAAAAAAAAAADqqetpeQ7oO06qnraXkO6CrUM40XWcHimdCHedFF1nB4pnQh3h6kWgABCgAAAAAAAAAAAAAAAkuX7qHyiH10KyS5fuofKIfXQ6jqiPQrAByUAAAAAAAAAAAAAAAAAAEkPZOq8VF0vKySHsnVeKi6XnS0ZGVgA5KAAAAAAAAAAAAAAAAAAAAAAAAAAAAAAAAAAAAAAAAAAAAAAZ/FOMqPC8tBQJbK+63O6yPjordQNjWebUbrSOzleyNrWpvq572pvoiZqqIvbhHFttxlan3O3QVVM6Coko6qlq40ZPS1Ea5PikRFVNZF7bVVqoqKiqioosD0K/qqXyhvQpWSV/VUvlDehSsr0RFqAAQoAAAAAAAAAAAAAAAAABJTdfVnKZ6pWSU3X1ZymeqVllqRAAEKAAAAAAAAAAAAAAADores5/FP6FO86K3rOfxT+hSrUM5U3W0XIb0HadVN1tFyG9B2kYQAAAAAAAAAAAAAAAAAAJKjshScmToQrJKjshScmToQsdSMrABCgAAAAAAAAAAAAAAAAAAkg7IVfJj6FKySDshV8mPoUq0ZGVgAhQAAAAAAAAAAAAAAAAADqqetpeQ7oONF1nB4pnQhyqetpeQ7oONF1nB4pnQhdxN53gAhQAAAAAAAAAAAAAAAAACSp69o+U/1VKySp69o+U/1VKyvREW8AAhQAAAAAAAAAAAAAAAAACSg6qq8od0IVklB1VV5Q7oQrLLUiAAIUAAAAAAAAAAAAAAAEl07Hzcn/JWSXTsfNyf8ljqiPQrABCgAAAAAAAAAAAAAAAAAAkXsq3ydfWQrJF7Kt8nX1kKiMrABCgAAAAAAAAAAAAAAAAAAktfWTOU/1lKyS19ZM5T/AFlLuJvKwAQoAAAAAAAAAAAAAAAAABJcOpp/KI+krJLh1NP5RH0lZXoQAAhQAAAAAAAAAAAAAAAAACSDshV8mPoUrJIOyFXyY+hSsstSIAAhQAAAAAAAAAAAAAAAdVT1tLyHdB2nVU9bS8h3QVahnGi6zg8UzoQ7zoous4PFM6EO8PUi0AAIUAAAAAAAAAAAAAAAEly/dQ+UQ+uhWSXL91D5RD66HUdUR6FYAOSgAAAAAAAAAAAAAAAAAAkh7J1Xioul5WSQ9k6rxUXS86WjIysAHJQAAAAAAAAAAAAAfiqjUVy8CJmoB+gx+C9IkmOIqW4W7A+IKW1VrXvhuVW+iSFyNVUz1GVDpkzVMkzj+vIli0vWGa4U8bbNeUtFXctyKe+rDFtGWr1lYjEyk2ZGrIixpIsaRq5MkdkqKWzBugYy16UrLdL9DZmWm6QU1ZPVUtDdZmRJR1k9PnssbFbIsiKmrJkr2NR2xu1VXez9rCmKaHGFsdebXTVTKF08kVNPM1rW1bGO1dmiycqrG5UXVVyIqomeWSoqrA9kAEAAAAAAAAAAAAAAAAAAAB5l+xRhrCtNHW4nxFbLPTyv2OOWvq46dj35KuqjnqiKuSKuXgP2fE2G6WxpiapxBbYrOsbZUuD6uNtMrHKiNdsqrq5LmmS55LmgBgMe11HhXS3hLGeIaqKise5lwtctfUORlPS1Ejonx7I9fes10jc1FVURVTLPfRCvQ5EtU7F+KoGOS3YhxDNWW56oqNnp2xRRpM1FRPevdG5yL/EmSpvKiru7Vd7TfaCK62O6Ulxop0VYqmknbNFIiKqLqvaqou+ipvL2jsoq+huUK1NurYKqFHviWSGRHtR7HK1zc03s0cioqdpUVC3ysSxldJeK7phOjsktmw8281lyvENvipnViUyIr45HayvVrk/gyyy7fDvHn+6/TB9DdJ954v0jR3Glwviy4wUEtxgqa3DdfDcHU8FS1ZKafUdseysRc2orXuVEXLPhPYrK2jt1JNX3CrhpaWnY6WaeaRGRxsRM1c5y7yIib6qpb5WsLGE91+mD6G6T7zw/pD3X6YPobpPvPF+kbGx4hsGJ6LdLDd8t92pEese2KGpZPHrplm3WYqpmmab3hKaavoaySohpK2CeSkk2GoZHIjlhk1UdqPROpdquauS7+SovbF1wFjC+6/S/9DdJ954v0h7r9MH0N0n3ni/SPoIF1wFj597r9MH0N0n3nh/SHuv0v/Q3SfeeL9I+ggXXAWPn3uv0v/Q3SfeeL9Ie6/TB9DdJ954v0j6CBdcBY+fe6/TB9DdJ954f0h7r9L/0N0n3ni/SPoIF1wFj597r9L/0N0n3ni/SHuv0wfQ3SfeeL9I0/u2wZu97lfddZd2tbV3N2/FtrPV1sti1tfPV3+Dg3zsuGLsKWi7UthuuJ7TRXOt1drUVRWxxzz6y6qakbnI52aoqJki74v1Aynuv0wfQ3SfeeH9Ie6/S/wDQ3SfeeL9I3VbX0NthSpuNbBSwq9kSSTSIxqve5Gtbmu9mrlRETtqqIc6mpp6Onlq6ueOCCBjpJZZHI1jGNTNXOVd5EREVVVRdcBY+VWnSTpQr8QXy002iCmdU2uSnZUtXEkSI1ZIke3Jdi3/eqnAex7r9MH0N0n3ni/SNPYLZh/blfi2xVTKpMRbBUSVEM6SwytjjRkbo1Tey1UTfRd87L7i3CmFlp0xNia02hatytp9v1sdPsyplmjNdyaypmnB3UK2nuFjKe6/TB9DdJ954f0h7r9L/ANDdJ954v0jeVFTTUlNJWVVRHDTwsdLJLI9GsYxEzVyuXeRETfVVONDX0N0o4bjbK2CrpKliSQzwSJJHIxd9HNc3NFRe6hLrgLGF91+l/wChuk+88X6Q91+mD6G6T7zxfpH0EC64Cx8+91+mD6G6T7zxfpD3X6X/AKG6T7zxfpH0EC64Cx8+91+l/wChuk+88X6Q91+mD6G6T7zxfpH0EC64Cx8+91+mD6G6T7zxfpD3X6X/AKG6T7zxfpH0E6ayto7dSTV9wq4aWlp2OlmnmkRkcbETNXOcu8iIm+qqLrgLGE91+l/6G6T7zxfpD3X6YPobpPvPF+ka2wYqwxiunlqsL4jtd4ghfscklBWR1DGPyz1XKxVRFy38lONlxdhTElRVUmHcT2m6T0S6tTFRVsU74FzVMnoxyq3fRU3+4ov1Aynuv0wfQ3SfeeL9Ihv+P9K1psVxulboepW09HSTVEzkxLEqoxjFc5cki395FPpDa+hfWyW1lbA6sijbNJTpIiyMjcqo16t4UaqtciLwLkvcPPxE/D1bSOwrfblTQLiCGeiip31DY5alqxqkjYkVc3KjVVd5Fy4Qmr6Cxi7VjnSzXWujrqbQ7SuhqII5Y1XE0SKrXNRU3ti7ilXuv0wfQ3SfeeL9I3NvooLbQU1upUckNLCyCNHLmuq1qIma/UhBQYvwldLpV2O2YotFZcqBHLVUcFbFJPBqrk7ZI2uVzclXJc0TJRdcBYyvuv0wfQ3SfeeL9Ie6/S/9DdJ954v0j1ItLmiiadlNDpOwnJNI9I2RtvVMrnOVckaia+arnvZGtF7bgfPvdfpf+huk+88X6Q91+mD6G6T7zxfpH0EC64Cx8+91+mD6G6T7zxfpD3X6X/obpPvPF+kfQQLrgLHz73X6X/obpPvPF+kPdfpg+huk+88X6R9BAuuAsfPvdfpg+huk+88X6Q91+l/6G6T7zxfpH0E8fEGMsIYT2D3VYqs9m2zrbDuhXRU+y6uWtq67k1ss0zy7qC/ULGW91+l/6G6T7zxfpD3X6YPobpPvPF+ka+7Ykw7YLa2832/W63W9ytRtXV1TIYVV3U5PcqN3+1v75XQ19DdKOG42ytgq6SpYkkM8EiSRyMXfRzXNzRUXuoL9QsYX3X6YPobpPvPF+kePctJOlCjxLZrLUaIKZKu5R1T6dqYkiVHJE1ivzXYskyRyH1Ghr6G6UkdfbK2CrppkVY5oJEkjeiLkuTmqqLvoqHk7VwviPEdPeKa5U9XccMuqKRWU9S1+1nzNZrsla1VydqtauS5Kn2hNcBYznuv0v/Q3SfeeL9Ie6/TB9DdJ954v0j6CRR3qzy2t18iu1G+2tjdM6sbOxYEjbnrOWTPVyTJc1zyTJRdcBYxfuv0wfQ3SfeeL9Ie6/S/9DdJ954v0jYWLEeHsUUbrjhq/W67UrXrEs9DVMqI0eiIqtVzFVM8lTe8KHoi64Cx8+91+l/6G6T7zxfpD3X6YPobpPvPD+kfQQLrgLHz73X6YPobpPvPF+kPdfpf+huk+88X6R9BAuuAsfPvdfpf+huk+88X6Q91+mD6G6T7zw/pH0EC64Cx8+91+mD6G6T7zxfpD3X6X/obpPvPF+kfQTxabG2DK2+SYYo8XWWe8xOe2S3RV8Tqljmpm5FiR2uiplv728L9QsZj3X6X/AKG6T7zxfpD3X6YPobpPvPD+kauoxdhSkvkOGKvE9pgvNQiOht0lbG2pkRUVUVsSu114F4E7Sl1VX0NAsCV1bBTrUytp4dlkRmyyuzVGNzX3zlyXJE395RfqBhvdfpg+huk+88X6R49t0k6UK3Et5stPofplq7bHSvqGriSJEakrXqzJdiyXNGqb2/46wRhSojpMUYxsdnnmZskcVfcIad72Z5ayI9yKqZoqZp3DttNmssd0rsWWuXZpb9DTLJMyVHxSRxNdsTmZb2So9VzThzQt0twsZX3X6X/obpPvPF+kPdfpg+huk+88X6Rq7ri7Clir6W1XzE9pt1bXKiUtNV1sUMs6quqmoxzkV2/vbyLv7xdXV9DbKV9bcq2Ckp41aj5p5EjY1VVGpm5yoiZqqInhVCX6hYw3uv0wfQ3SfeeL9Ie6/S/9DdJ954v0j6CBdcBY+fe6/S/9DdJ954v0h7r9MH0N0n3ni/SPoIF1wFj597r9MH0N0n3ni/SHuv0v/Q3SfeeL9I+ggXXAWPn3uv0v/Q3SfeeL9Ie6/TB9DdJ954v0j6CBdcBY+fe6/S/9DdJ954v0h7r9L/0N0n3ni/SNvdLra7JQTXW9XKloKKnRHTVNVM2KKNM8s3PcqIiZqib69sntGJsN4gtz7xYMQW25UEbnNfVUdXHNC1Wpm5FexVaioioq7+8L9QsZD3X6X/obpPvPF+kPdfpg+huk+88X6RrbBirDGK6eWqwviO13iCF+xySUFZHUMY/LPVcrFVEXLfyUsir6Goq6iggrYJKmkRizwskRZIkeiqzXai5tzRFVM+HJRfqFj55dcc6WaG11ldU6HaVsNPBJLIqYmiVUa1qqu9sXcQ67Bj/StdrFbrpRaHqV1PWUkNRC5cSxIqsexHNXJYt7eVDTrjXRziaoqcHU2OLBWV1Wyakkoaa6QvqV96qSNRjXK7NE1s97eyXuHuWi10ljtNFZaBHJTW+njpYUc7NUjY1GtzXtrkiFurWsLGK91+l/6G6T7zxfpD3X6YPobpPvPF+kauz4uwpiGsqrfYMT2m5VVCurVQUdbHNJAuapk9rHKrd9FTfy30Uqnu9pprjTWepulJFX1rXvpqV87WzTNYmb1YxV1nI1OFUTe7ZL9QMV7r9L/wBDdJ954v0h7r9L/wBDdJ954v0j6CBdcBY+fe6/S/8AQ3SfeeL9Ie6/TB9DdJ954f0j6CBdcBY+fe6/S/8AQ3SfeeL9Ie6/S/8AQ3SfeeL9I+ggXXAWPn3uv0v/AEN0n3ni/SHuv0wfQ3SfeeL9I+ggXXAWPn3uv0v/AEN0n3ni/SHuv0v/AEN0n3ni/SNPfcbYMwvUwUeJcXWW0z1Ka0MVdXxQPlTPLNrXuRXJnvbx333E2G8L0jLhibEFttFLI9I2T11XHTxueqKqNRz1RFXJFXLwKL9Q7zI+6/S/9DdJ954v0h7r9MH0N0n3ni/SNy2voX0KXRlbA6jdFthKhJEWJYstbX188tXLfzzyy3yW44mw3aLQ3EF2xBbaK1vaxza2oq446dyPy1FSRyo1UdmmW/v57wv1Cx84u2knShQX+x2mp0P0zam6SVDKZqYkiVHLHEr3ZrsW971F4T2Pdfpf+huk+88X6R7lFJgrHlbbMV2O+0N4WxTTtp57fWsniZJJFqPa5WKqKuo7gVd7NFPXvN9seHKB11xDeaG10THNa6prahkETVVckRXvVERVXg3yt9QsYz3X6X/obpPvPF+kPdfpg+huk+88X6RpK/HuBrVbKO9XTGdio7fcEzo6uouMMcNQmWfwb3ORr97f3lU7cP4ywhizZ/criqz3na2rs259dFUbFrZ6utqOXVzyXLPuKS/UDLe6/S/9DdJ954v0h7r9L/0N0n3ni/SPoIF1wFj597r9MH0N0n3ni/SHuv0wfQ3SfeeL9I+ggXXAWPn3uv0v/Q3SfeeL9Ie6/S/9DdJ954v0j6CBdcBY+fe6/TB9DdJ954v0h7r9MH0N0n3ni/SPoIF1wFj597r9L/0N0n3ni/SHuv0v/Q3SfeeL9I09nxtgzEVfPasP4ustzraZFdPTUdfFNLEiLqqrmMcqtyVUTfThOxmLsKSX52FY8T2l17Yms62pWxrVImrrZrFra/U7/Bwb4v1DvMp7r9MH0N0n3ni/SHuv0wfQ3SfeeL9I3VRX0NJNT01VWwQzVj1ip45JEa6Z6NVytYi77lRrVXJO0ir2jx75pAwHhitbbcSY2sFpq3MSRKeuuUMEisVVRHI17kXJcl3/AAC/UDC4c0k6ULxJd2UGiCmetvuctFPrYkibqytaxVRM4t9MnJvnse6/S/8AQ3SfeeL9I1tisNqsm6E9q1lS71r7lO5X6yOle1qKre4mTG7xbUV9DSTU9NVVsEM1Y9YqeOSRGumejVcrWIu+5Ua1VyTtIq9oOSe4WML7r9MH0N0n3ni/SHuv0wfQ3SfeeL9I1d4xdhTD1ZS2+/4ntNtqq5dWlgrK2OGSdc0TJjXuRXb6om9nvqh6wv1Cx8+91+l/6G6T7zxfpD3X6X/obpPvPF+kfQQLrgLHz73X6YPobpPvPF+kPdfpg+huk+88X6R9BAuuAsfPvdfpf+huk+88X6Q91+l/6G6T7zxfpH0EC64Cx8+91+mD6G6T7zxfpD3X6YPobpPvPF+kfQSK8Xuy4eoJLrf7vRWyiiVEfU1lQyGJqquSIr3qiJmqonCLrgLGL91+l/6G6T7zxfpD3X6YPoapPvPD+ka+hxNhu52Z2IrbiC21dpY173V8FXHJTo1meuqyIqtybkua572S5n7YsR4exRRuuOGr9brtStesSz0NUyojR6Iiq1XMVUzyVN7woL9QMf7r9MH0NUn3nh/SPGxhpK0oYdw1X3q66H6aOkpY0fK5uJInKiK5E4EizXfVD6nTV9DWSVENJWwTyUkmw1DI5EcsMmqjtR6J1LtVzVyXfyVF7Zm75cdH2ON0NG9Zii11NbOxY6q209xi22xGqjlzjR2u3LJM94qavoLHk+6/TB9DVJ954f0h7r9MH0NUn3nh/SPoDnI1Fc5URETNVXtHlWHFuFcVNnfhfE1qvDaVyMnWgrY6hInLnkjtRV1VXJeHuEuuAMp7r9MH0NUn3nh/SHuv0wfQ1SfeeH9I3TK+hlrJbdFWwPq4GMllgbIiyRsfmjXObwoi6rslXh1V7h3i64A+fe6/TB9DVJ954f0h7r9MH0NUn3nh/SPoIF1wFj597r9MH0NUn3nh/SHuv0wfQ1SfeeH9I+ggXXAWPn3uv0wfQ1SfeeH9Ie6/TB9DVJ954f0j6CBdcBY+fe6/TB9DVJ954f0h7r9MH0NUn3nh/SPoJ4tyxtgyy3WGw3jF1lobnU6mw0VTXxRTy6y5N1Y3ORzs13kyTfUXXAGY91+mD6GqT7zw/pD3X6YPoapPvPD+kau+4twphZadMTYmtNoWrcrafb9bHT7MqZZozXcmsqZpwd1D0Kuto6Cklr66rhpqWCNZZZ5pEZHGxEzVznLvIiJv5qL9QMJ7r9MH0NUn3nh/SPGdpJ0oJjGPDq6H6bbz7Y+tRnukiy2JJWsVc9iyz1nJvH1GruVut9BLda+vpqaihjWaWpmlayJkaJmr3PVckblv5quR4lkdgzFV5THmG75RXeWGkfats0NayeFGK9sjmKrFVNbNGrw55L4SqS4Cx4Xuv0wfQ1SfeeH9Ie6/TB9DVJ954f0jYX3EeHsL0bbjiW/W600rnpEk9dVMp41eqKqNRz1RM8kXe8CllLV0tfSw1tDUxVFPUMbLFNE9HskY5M0c1ybyoqb6KhL9QMH7r9MH0NUn3nh/SHuv0wfQ1SfeeH9I2tru9pvlGlwst0pLhSuc5iT0s7ZY1c1VRyazVVM0VFRU7SoWC64A+fe6/TB9DVJ954f0h7r9MH0NUn3nh/SPoIF1wFj597r9MH0NUn3nh/SHuv0wfQ1SfeeH9I+ggXXAWPn3uv0wfQ1SfeeH9Ie6/TB9DVJ954f0j6CBdcBY+fe6/TB9DVJ954f0h7r9MH0NUn3nh/SPoDnI1Fc5URETNVXtHjWHGuDcVSz0+F8W2a8S0yI6dlBXxVDokVckVyMcurmqLw9wX6gZj3X6YPoapPvPD+kPdfpg+hqk+88P6Rq6TF2FK+9T4bocT2mpu9KirPQQ1sT6mJEyz1okdrNyzThTtoXyV9DFWRW6WtgZVzsfLFA6REkkYzJHOa3hVE1m5qnBrJ3RfqBhfdfpg+hqk+88P6R42EdJWlDENggu1r0P00lNLJMxrnYkiaqqyV7HbyxfKap9CvuMcIYXlp4cTYqs9okq89rsr66KndLlki6iPcmtlmnB3UO3DeHrbhazQ2S0NelJC+WRiPfrLnJI6R2/ynqLq2gsZH3X6YPoapPvPD+kPdfpg+hqk+88P6Rq/ddhTd/3K+6e07t5a25u3Y9tZautnsWtr9Tv8HBvnl1mlfRbbquaguGkrCtNU073RTQzXmnZJG9q5K1zVfmiou8qKL9QPI91+mD6GqT7zw/pD3X6YPoapPvPD+kb6CeGphjqaaZksUrUfHIxyOa9qpmioqbyoqds5i64Cx8+91+mD6GqT7zw/pD3X6YPoapPvPD+kfQQLrgLHz73X6YPoapPvPD+kPdfpg+hqk+88P6R9BAuuAsfPvdfpg+hqk+88P6Q91+mD6GqT7zw/pH0EC64Cx8+91+mD6GqT7zw/pD3X6YPoapPvPD+ka+/Ylw5hakZX4nxBbbRTSPSJk1fVx08bnqiqjUc9URVyRVy8Ch2JMOssfumdfrcln2JJ90FqmbW2NeB+y56ur4c8hfqBkPdfpg+hqk+88P6Q91+mD6GqT7zw/pG0s97suIaBl1sF3ornRSqqMqaOoZNE5UXJUR7FVFyVFThO2kr6GvSZaGtgqUp5XU8uwyI/Y5W7zmOyXecnbRd9BdcAfLcTaSdKFljtr7hofpmJWXOmoodXEkTs5ZHZMRcot5M+2ez7r9MH0NUn3nh/SPWq7jo+x1c4sOxYotdfcrHXR3F1FR3GJ88E0D95ZI2uVyIjlRFRUTf3jVlbXAWPn3uv0wfQ1SfeeH9Ie6/TB9DVJ954f0jc0twoK5JnUNbT1CU8r4Jlila/Y5W9Ux2S7zk7aLvoQ2LFuFMUrUJhnE1pu60jkbUbQrY6jYVXPJH6jl1VXJeHuKS/UDKe6/TB9DVJ954f0h7r9MH0NUn3nh/SPoIF1wFj597r9MH0NUn3nh/SHuv0wfQ1SfeeH9I+ggXXAWPn3uv0wfQ1SfeeH9Ie6/TB9DVJ954f0j6CBdcBY+fe6/TB9DVJ954f0h7r9MH0NUn3nh/SPoIF1wFj597r9MH0NUn3nh/SHuv0wfQ1SfeeH9I09TjbBlFfI8MVmLrLBeZXMbHbpa+JtS9zkzaiRK7XVVz3t7fOy8Yuwph6spbff8AE9pttVXLq0sFZWxwyTrmiZMa9yK7fVE3s99UF+oGU91+mD6GqT7zw/pD3X6YPoapPvPD+kbmur6G2Ur625VsFJTxq1HzTyJGxqqqNTNzlREzVURPCqHk33H2BMLVbaDE2NbDaKp7ElbBX3KGnkcxVVEcjXuRVTNFTPwKL9QMHbdJWlCtxLebLT6H6Zau2x0r6hq4kiRGpK16syXYslzRqns+6/TB9DVJ954f0j38Ltwhda65Y1wpeKS6bsbDBUVNHWMqIHLAjmta1WKqIqa657/cLb/ivC2FIoZ8UYltVnjqHKyF9fWR07ZHImao1Xqma+BCtpvQWMn7r9MH0NUn3nh/SHuv0wfQ1SfeeH9I3c1ZSU9I+vnqoY6aONZnzPeiRtjRM1crl3kaib+fBkc4J4amGOpppmSxStR8cjHI5r2qmaKipvKip2yXXAWMD7r9MH0NUn3nh/SHuv0wfQ1SfeeH9I+ggXXAWPn3uv0wfQ1SfeeH9Ie6/TB9DVJ954f0j6CBdcBY+fe6/TB9DVJ954f0h7r9MH0NUn3nh/SPoIF1wFj597r9MH0NUn3nh/SHuv0wfQ1SfeeH9I+gnXU1NPR08tXVzxwQQMdJLLI5GsYxqZq5yrvIiIiqqqLrgLGC91+mD6GqT7zw/pD3X6YPoapPvPD+kavD+LsKYsjmlwtie03llMqNmdb62OoSNVzyRyscuSrkuWfcFnxdhTENZVW+wYntNyqqFdWqgo62OaSBc1TJ7WOVW76Km/lvoov1Aynuv0wfQ1SfeeH9IluuOtLNDbKytqdDlK2GngklkVMTRKqNa1VXe2LuIfQ9v0KVyWta2DbixLUJT7ImyrEi6uvqZ56uaomeWWe8ZO46UNEFxpqqy1mk7CmVSx9LLGl7pkf75FarerzRd9UCfUDw7Bj/AErXaxW66UWh2mdT1lJDUQuXEsSKrHsRzVyWLe3lQv8Adfpg+hqk+88P6RtbPbKSyWihs1vRyUtBTRUsCOdrLsbGo1ua9tckTfJafF2FKu+TYYpMT2me806K6a3R1sbqmNERFVXRI7XThThTtoLp7hYynuv0wfQ1SfeeH9Ie6/TB9DVJ954f0ja193tNrkpYbndKSkkrpkpqVs87Y1nlXfSNiOVNZy5L71M13iwXXAHz73X6YPoapPvPD+kPdfpg+hqk+88P6R9BAuuAsfPvdfpg+hqk+88P6Q91+mD6GqT7zw/pH0EC64Cx8+91+mD6GqT7zw/pD3X6YPoapPvPD+kfQQLrgLHz73X6YPoapPvPD+kPdfpg+hqk+88P6R9BPKv+LMLYUiiqMU4ltVmincrIn3Csjp2yORM1RqvVM1y7SC/UDJ+6/TB9DVJ954f0h7r9MH0NUn3nh/SNhWYkw7brMmI7hfrdS2lWMlSvmqmMp1Y/LUdsirq5LmmS57+aHfa7ra73QQ3Wy3Klr6KoRXQ1NLM2WKRM8s2vaqoqZoqby9oX6gYj3X6YPoapPvPD+keNinSTpQsdHRVFx0P0zGVFzoqKNW4kidnLNOyONN6LeRXORM+0fQq7GOEbZaGYguWKbRSWuSTYmVs9dFHTufmqaqSOcjVXNrkyzzzRe4eOt70a6Tlhs9rxjZrzLb6uluqQ226QzSMfTzMkje5I3Kurrtbn2lzy7ZU7Z2DR53uv0wfQ1SfeeH9Ie6/TB9DVJ954f0jc3C42+00U1zutdT0VHTMWSaoqJWxxxMThc5zlRGp4VPKXHuBm2JMUOxnYkszpNhS4rcYdqq/PLV2XW1M80VMs8yX6gZv3X6YPoapPvPD+kPdfpg+hqk+88P6Ro7Fj7AmKat1BhnGthu9UxiyugoLlDUSNYioiuVrHKqJmqJn4UPeF+oHz73X6YPoapPvPD+kPdfpg+hqk+88P6R9BAuuAsfPvdfpg+hqk+88P6Q91+mD6GqT7zw/pH0EC64Cx8+91+mD6GqT7zw/pD3X6YPoapPvPD+kfQQLrgLHz73X6YPoapPvPD+kPdfpg+hqk+88P6R9BPFhxtgypvrsLU+LrLLeWOc11uZXxOqmuambkWJHa6Kib6728gv1AzHuv0wfQ1SfeeH9Ie6/TB9DVJ954f0jV12LsKWy8U2Hblie00l1rNVaahnrY46ibWVUbqRq5HOzVFRMk4UUvrK+ht0bJrhWwU0ckjIWvmkRiOke5GsYirwuc5URE4VVURBfqBhfdfpg+hqk+88P6R41DpJ0oVWK7vYodD9MtZQUlHUTsXEkSI1kzpkYqLsWS5rE/6svCbm9aRdH2G651rxFjrD1qrGtR609bc4IJUavAqte5FyXu5HLD1Pha53Gsx5hu509x3ap6elkqqWqbPBIyndLqaitVW5o6aRFyXoLe24WM77r9MH0NUn3nh/SHuv0wfQ1SfeeH9I3VZX0NujZNcK2CmjkkZC180iMR0j3I1jEVeFznKiInCqqiIRX/ABVhjClPFVYoxHa7PBM/Y45K+sjp2PflnqtV6oirlv5IS/UDJe6/TB9DVJ954f0h7r9MH0NUn3nh/SN/HJHNGyaGRr43tRzXNXNHIvAqL20OQuuAsfPvdfpg+hqk+88P6Q91+mD6GqT7zw/pH0EC64Cx8+91+mD6GqT7zw/pD3X6YPoapPvPD+kfQQLrgLHz73X6YPoapPvPD+kV2nE+k+ruVNTXbRZTW+jkkRs1U3EEUyxM7bkYkaK76s0NsBdcADwoaTGDLrUT3S+2aosrkk1KSns80dU1q9SizbZc1yonDlEmfaRD3QclPhdkdhO041wvh7QriivqqN6VMN6tMd0qK+loaTYnK18rJnv2nI2bUajU1HKquarVyXLP22soq/RBh/Q3FMxMY0t5paSqtSOyqqbYa1JpKlzMs2x7G3XSXLVXWTJVVUz/AKUB1tEsfBsa4Ep6jELsG4Ru15rG0kVZd6237Oza9thqEcr4olYxJdmqXLIxqPe/UjfM5qN96e3oXxVX3avp7VT4ubf6BtgpqmriZSwRMs1brI3aabCxmomrrJsUmtI3Yt9d8+vAbV1YWAAOSgAAAAAAAAAAAAAAAAAGUxzi2w4QfQVdRZ5rtfqtz6W0UNHA2SsqHOyWRrFXLUjRGtc97lRiI1FVeBF+XWfCl1wvibRtYMTMpo23K83u+TUMDtkpqWrdG6SGFiqiZ7Gj3qi5ImtrKnaPrWI8AYaxVc6S83WO5MrqGGSCCoobtV0L2RvVqvbnTyszRVa3hz4EOqo0b4UrLMyxV8NzrKeGqbWwy1V4rJqqCduWq+KpfKs0Spl/A9OFe6ufSaSIZHBtit12xjpPw9UwK+yPu9HO6nie+Jj6h9LG6drtRU1muXU12Lmjs3I5FRyovgaOcSV2CNAUFXh3DlZcqzdK4UlFS0VDLOyJzq2ZGveyFjnJExEzXVaq5Jkm+qH2DDuGrLhW3rbLFRrBC6V88ivlfLLNK9c3SSSSK58j1Xhc5yrvJv7yH7h3Dllwpa2WWwUe1aNkkszY9ke/J8j1e9c3qq77nOXh3s97eFxY+L6F6y22PSBjahoYcSXWvqqOgrJ5quzVNJNWVSMmdK522I42Qq5y5Ma9zGqmSNVUaqp7uku93K+wYPor1hO6WSgq8X2+nq4Lk+kkSpjye9iLteaVursjI80cqb6Jvds+m0mH7RQ3m4YgpaTUr7oyGOrm2Ry7I2JFSNNVV1UyRy8CJnnv5n5iHDtlxVaZrHiCgZWUVRlrxuVWqioubXNc1UcxyKiKjmqioqIqKijazuLGCt9vhqNNuMbZDskVFccO26W4bWkfA9ahZJ2Nckkatc1+xplrI5HZI3Jd469Bltt9nq9IFstVFDSUlNiyoZFDCxGMY3YIN5EQ3WG8I2HCcdSyy0szZK2VJqqoqaqaqqJ3oiNRZJpnOkfkiIiZuXJN5Mjp9wmFVt9+te5XxXE0ss11j2eT4w+ViMeuetmzNrUT3qpllvZKLix74MfU6I9HtXSXChqMP68F1oaS21bdtzpslNTfuGZo/NNXLhTJV7aqa5jGxsbGxMmtRERPAclOQAAAAAAAAPkOM1ptI9cujbAtkbta3Xmnrb1e2RtipaGeOZJpGRORM5atypk7VTJuyLruRd48GSCiumjrTZW32OOSrW63OOV72ormtp4GbVRFy/gRGq3uKuab6n0mm0R4MopJX0D8RUbZqiSqfFS4oucMSyyPV73bGyoRiZuVVVETLfKbrovwPe7xLfLlZnyVNQ6F1UxtZPHT1bolzjWogY9Ip1bvZLI128iJwIh1dEsfOtKllp67AeC8UXulWa+R3HD8ayyve5IXuniWRY2OXVjc5VVHOaiOciIiqqIiJ6WmK/TXSv8AcFWWrEcOH1pVrLtXUVkraplYmS6lEx8ET0ajlRHSuVU96mqi++dl9Kv+HLLiikhoL7R7ZggqoayNmyPZqzRPR8bs2qirk5EXLgXtop6E0UdRC+CVusyRqscmeWaKmSi4sfKtEWLKqn0P4QWy4KxDetjt0VPK2mhhpVjcyNu/8clg2Ri57z49Zq5LvnLD0dNfdKOkhMR0bV2O12yjjgqWscsVFJBI+SNclVuSyK7WyVUVW9vJD6RZLLbMOWijsNmptr0NBC2np4tdz9SNqZIms5VVd7tqqqePiXRxg/F1alyvdtndVbWdRyS01dUUjp6dy5rDKsL2bLHn/A/Wbvrvb65roWPhdoxJcr3ouwrga927ErLHuNtm53CksdbUtrYWq9KejY+GF6Ijmox0rlVPepqovvly+s6ArjTXHRDhfa0VUxKa2wU79npJYM3NYmas2Rrddu/vPbm1e0qm6ZQ0cdC22w00cVK2JIGwxt1GMjRNVGtRMskRN5ETgPBp9HGDKV1kdBZtVcOUktDbPjEq7BBKxGPbvu99m1ETN2ap2lQNpixpQZnD+jbBWFqugrrDZdqz2u3OtNI7bMr9jpVk2RY8nOVF9/v6y5u7WeW8aY5KAAAAAADysU3DDlpsFZdMWyUjLTRsSepdVMR8bUa5FauqqLmusjdVERV1sst/I9U8nE+F7JjG0SWLEFNLPRySRyqyKplgcj43o9jkfE5r0VHNRd5U4AD4ljVmKbphvSBpgZZavDkNZhhtqoKWoyZWzQNe58lTOxP3TtV7msaqq5ERyqiZohq7zQUFs0haKmYfgiga6jr6JyQs1c6BtK1yN96m81HpGqcCIq+E21qwFh+0PndFLeqxlVA6nmhud9rrhC+N3VIsVTM9m+m9nlnkqpwKp14Y0cYPwfVbdsVtnZO2nSkifU11RVLT06LmkMOzPfsMeeXvGard5u9vJl1dEsYjBVos+FNNOOIbVQvjhZYrZUy6mvPPPIrqhXPe5VdJLI7Lfc5XOdvb6mDr8UJeNI2DcfYptGKaK4PvctPSW2bDtwalvoUppkRifAZSzSOyfJqK7JEaie9Yqn9DU2HLLSX+txRT0epc7hBDS1M+yPXXiiVysbqquqmSvdvoiKue/mcrnh+0XisttfcaTZp7RULVUb9kc3YpVY5iuyRUR3vXuTJc03+6FLMWMxjXFWJKayYjprbgu+U7qa2VklNdnS0W11eyFzmOa1KhZt9UREziRc+FETfMJtOgoMK6D6qwxRMqW19DHFIxnvnQzUcjqrfRM8nJm5y9tURVPuTmo5Fa5EVFTJUXtmXsOjHBGGblHdrNZ3wzU6StpWSVk80NGkrs5Ep4ZHujp0cvCkTW729wbwTB4d5lbjbSnSYQcivtWEoIb1cG/wAMtc9y7Ujd4GI18uXbXY17R9FPMtmHLLZ7ldLvbqPYqu9TMnrpVke5ZXsYjGrk5VRqI1qJk3JPBmqnkt0YYGZXNuTbHlUtvDr+j9szdfuZqLLlr5dTvavU+AgNSDysNYYseELZuNh2h2pRpNLUbHsr5PhJHq965vVV33OVcs8kz3j1SFAAAAAABiMeYttmH66O02nDK3/Ft4pHw0tBTxs13U7VX39RK7eip0e7JXOXhcqNRy5obczF60b4Wv17diStbd4LlJTspHz0F7raFXwsc5zWOSnmYioiucu+nbKrbwfNsIYVqsHY/wBHmB73Vx1aWTC1fNA5qZxbdWaJsix5pmiNjerW7yKjFy7aoeno8w7ar1Zcc4fuFGk9kpMWXDalIjnsgVqI1z43MaqNki2R0mcbkVi9tFyNtXaOMKXO3W+3V8Nym3KlfNRVbrvWbdgc9FR2rV7Ls6IqKqKmvkqZJwImXrWXD1mw7Z4bDZaBlLQwNVrImqq55qquc5yqrnOVVVVcqq5VVVVVVcyuRLHxvBOKrxhP/hzwiuG7NcKy418CUdPJSW2esZRaz351ErIWPcrGJmuSNXWXVb21VPzQfX2rD12x/acPWrE11lirqerRtTbZqapq5FpYdle99U2KNkr5HOfqvcxVRc0TVyPsuHsPWfCllpMPWCj2rb6FmxwQ7I5+o3NVy1nqrl31XhVRbrBaLTcLndLfSbFVXiZlRWybI52yyMjbG1clVUbk1rUyaiJvd0bSzFjyaqlgxzhyeDFOErlboWvVXUFwqIV2ZGt3tkSmmkjkjXNc2PVUXLfbwHxi0LraBNFFsma3c2vv1tpq+NURWSQ7PI5GOTgVqvazNO3wH9GPY2Rjo3pm1yKip4DPt0fYPbg5uANxI3WFkWwspHyPfqt1tZFR6uV6OR2+jkdrIqIqKiogTsLGZtbNrf8AEBfWULWsgq8M0VRXI1uWtUNqJWROcuXVbGjk39/JE7h9IMmuivA0liuuHKm0z1VHe3MdcXVVwqZ6iqVmWpr1EkizKjdVMk18kTNEyzU/azRdgSvq6uuq7Fsk9fW0dxqH7amTXqKVMoH5I/JNVO0mSL20UjswasAEKAAAAAAD5DdlpdJd/tGGcC2VsNiwpfo7lX3tsbYaZtRDI5XU1Jkmcsjnq9JHoiMb75Fc5zsj66qZpkY21aI8GWNsEdnfiKkhppNkip4sT3NsDV1tZU2LbGpkrlVVblkua5pvlTsRnyarZDV/8P8Aj+81zWreN37jUvmViLI2thrdWnyXLNFajImt7iZIhrdKVht7MVaOMSVFJr3afE1JDJPI971jbteXWZGjlVImqqIrkYjUcqIrs1RFNrUaL8D1V9fiGazPWqlqWVssSVk7aWapYiI2aSmR+wvkTJFR7mK7NEXPNEU9e8Ycst/mttRd6PZ5LRWNr6Ndke3Yp2tc1H+9VNbec5MlzTf4C7WYsY/GGFcZUOKK/SVg+/2aOojsiULrfc7fJJHI2KR8uaTRzMWNV1ss1Y/LLPJS+0aQ7jesL2DE9q0f3u5R3uhjrHMoaiiypVc1F1HLPPEruFclai8Ha4D0MS6PcKYumdNfKOrk2WNIZ44LjU00dTGiqqMnjhka2ZqZrvSI5MnOTgVc9BTU1PR08VJSQRwQQMbHFFG1GsYxqZI1qJvIiIiIiIS4PitNT0F5tum6bEcMcku2Z6WXZWoqspYqFjoE7e8ms5yfzKq8JBpHs8N10C4axPiGndU3mnprHqyTPeqRSOng13tjcuq2RUcqK9Go/JVbnlvH1S+6McEYkusl5u9nfJU1DIo6pI6yeGGsZGucbaiKN7Y6hG8CJK1yZb3BvHrYgw1ZMU2p1kvtClTROkilWJJHx++je17FzYqLvOa1cs+1v7x1tCx6YM9fsAYSxPXyXO+WnbNTNbZ7Q9+zyszpJlRZI8muRN/JPfZaydpUOy0YIwvYrq292q2bBWtt0FpSXZpHZUkK5xx5Ocqb2fVZay9tVOCnugAAAAAAAA8PGV7wzhyyOvmK0iWko5YpImug2Z7qjWRIkiYiKrpVeqI1GpnnlkfEcZWrEEmHsSY9vtofYqTGl4sVLNa5XNWaO3snZG59Ujc2tkka/JzEV2q3Jqqq5on3DFOELDjOjp6G/wBPUyR0lUysgdT1s9LJFOxFRr2yQvY9FTWXtkdPo5wtFb6+1VMd0uVFc4dgqqe63msuEb2dxG1Er0Yvhbku8m/vIdJpEZmKyjhj090tNQM2GOuwhOy4JDnGqsZUsbAuszJWqmvKjVzRUTPLIl0UWW14f0naS7XZ6NlNTRzWpUa1VVXOWlVXPc5c3Pe5VVXOcqucqqqqqrmbnDWB8N4RkqJ7LSVG2KtrGTVNZXT1k72MTJjNlne9+o3NcmZ6qZqqJvqV0GG7LbLvdL7Q0Wx116WF1dLsj3bMsTNRnvVVWtybve9RM+3mLg+a2SLF2hiXC+FK+6Wi/WG83Sa3skjopKOtpp53STteqrNIyVmeu1URrFT3qpnvoehpRxXib/w6xolLg2+2eSktFW+C4TzUTo35NVM2JDUPkRVaquRXMbkib+S7xprZo1wbabzDf6W2TvrKRsjaPbNfUVEVE1+WslPFK90dOioiNyja33vvU3t40k8ENTDJTVMLJYpWqySN7Uc17VTJUVF3lRU7QvncHxvEu5uF7zoouWH7e9yUlLWQpDQUyySzUDaBZHRsYxM3e+ZEqJ8pU7pkbXiFK7TBgrG2KLfiSC93R1xhfRy4fuDGW+l2HKCmj1oGpIrVc50sjc0RzlVVRiNU+3Ya0bYNwjWNr7Fa5o5o4FpYFnraipSmgVc1igbM9yQMVUTNsaNRdVu9vJl61bh+0XG722+1lJsldaNm2nLsjk2LZWo2T3qLk7NqIm+i5drIbSFj0QZOj0V4Ct6WxtJYdjSzz1dTRfGpl2KSqRUnXff77W1l3nZome9ke1hzDtmwlZKPDmH6PatuoI9ip4dke/Ubmq5az1Vy76rwqpyU9IAAAAAAAAHzvSLiKhhnrMFYZwxHfcWYgoFhkgbG1sUNMqOa2atmVPeQt1n5NXNzlVWtauaqmfwXh+TD+lay4Qu1Xt/3O4DghopJUzRZFn2OeRufAqoyNvd1d43V00ZYTu18q8RzJeqa4VzIo6mWgv1fRJK2NMmI5sEzGrkirlvdte6c7no3wneKe3QXCnuL5bU18dJWMu9ZHWsY9MntWqbKkzmu7aOeqLkmfAh1dEPk1vw9artoDxfT3CkSot9mqsRbkwK56QNiZLNsecaZMfqORVZrIqNVEVuSpmbVMHXDGeizA9La73Ba6q2R2m6Ryz0a1Ub3QxNcjHMSSNclVU30ci7xtW4Uw9Hhl2DYbVFDZnUjqFaSJVY3YXNVrmorVRUzRV38881zzz3zrrMH2CtsdJh2WlnjoreyNlItPVzQTU6Rt1GrHNG9srV1c2qqORVRVRVVFXNcWMxhjHuKpnYlsl6w228XnDFdFTPSxujiZWRTMSSORrKqZqRKjHIjmLK7fRclXPI8u43CrvWmTAzb1Zqu2RNtN1rKehrnQvfHVtdEzWVYXyM1kic9UVHLkj14FzQ3+GsKWDCFDJb8P0G145pn1M73yvmmnmeubpJZZFc+R6/Kc5VyREzyRDrxLg/D+Lo6Vl8o5XvoZdnpainqpaWop35KirHNC5sjM0VUXVcmaby5i6uDA6PbxQ4QoNJtzqFbFY7JiKuqYmsbqoxEgjkna3gT94r95O2qmj0UWisgw57qL5HlfMUubdriqpvxq9qbFAncbFHqMRO6irwqp6cmj7B8mEZcCuszdxJ2qk1Mk0iLKqv13OfIjtkc5zt9zlcquVVzVc1LMRYWsOLLUlkv9BtqiSWKdItlfH7+J6PYubFRd5zUXLPJct8XB6wMt/4Y4H21tzcT4bdr3Ra22ZuyGrq7Nlr5cG9q9R4DUnJQAAAAAAcJth2F+2NTYtVdfXy1dXLfzz3ssjmT19DS3OhqbbWxrJT1cT4JmI5Wq5jkVrkzaqKm8q76KigHymhcmkrF+Hb/AINsi0OFcGLUrSXN0aQpcZHQrEkNJGiZrTJmiq9cmuVqI1FRMzH0jGyf8OuFr7AjHXx+IqOvZOrM5HXGS5asjlVEzVyo57V7ervcB9isejDCuHJKN9onxFEygRraenfia5S07GtTJrdhfOsatRN7VVqp4DlS6L8D0V8TEFNZnsqW1T65kW3J1pY6lyZOnZTK/YGSrmvv2sR2aqueaqdXRLGPx5YLTRaZdHN8gpM6+tuFeyaokkdI/UbRPyjarlXUYi7+o3JusqrlmqqtmM7LjPBt3xPpXwxerNPG+207qm1XGhkRXxUiPc5sdSyZEjc5r35K6J6Iur2jd3LDllu90td6uFHstZZZJJqGTZHt2J8jFY9ckVEdm1VT3yL4N88zEGjfB+Kax9ZfLdUVGyrGtRTtr6iKlqlYqK3Z6dj0iny1Wp8I1281E4ERBcWOFNjS41tLZ663YDvlfS3akp6tammmokip0lRF1XpLUMkVWoua6rF3uDNd4x2PLBaaLTLo5vkFJnX1twr2TVEkjpH6jaJ+UbVcq6jEXf1G5N1lVcs1VV+sMYyNjY42I1rURGtRMkRE7SHnXLDllu90td6uFHstZZZJJqGTZHt2J8jFY9ckVEdm1VT3yL4N8iYPllDTW+81umlcSxRTKj0opNlYi6lC2ga+NqZpvNzfI5PCqrwm70UVFxqtGOFKm7Pc+sls1I+ZzkVFVyxN31z7fdOV/wBGWCsT3N93vNokkqZ4mQVOw1k8EdXExc2sqI43tZUNTNfeyo5MlVOBcj9vWjPA+Ip7lUXexpPJd7fHaqxUqJY0kpWP12RojHIjcnLnm3Je1nkVtMGoB5Fnwlh+wXK5Xe0W/YKu8LCtbJsr3bLsLNjj3nKqNybve9RM+3mp65yUAAAAAAGexviPDOE7VFfcSU+2Fp6hqUEEVNs9TNVuRWsjp2ImbpXIrmpllvKuaomamhPCxRgvD+MW0KX2Gsc+2zrU0ktJcKijlhlVqsVyPgex3UucnD21KusHxa/YfvtJSw3vFFsjtVPjnHtqmrbQkjZWwUrWo1jZlT3qySPjY56Jmmaoma75t4bfDUadMSW2HZYqO5YWpJLjtaR8D3TpPKyN2yRq1zX7HrJmjkdkiZcBqE0b4UfZq+wV0NzuVBckak8VzvFZXdSubVY6eV7onIu+jmK1UVEXPNEVLcN4QsGE21S2alnSWukbLVVNVVzVdRO5rdVuvNM98jkaiZIiuyRM8ssytksfIMNufgzAmmaXCNJHRPtV3uT6KOnYjGwubRxKitTg3l3/AKz2ME3bFWAosB4auFLYp7LiOndT08FsppY6ijmSBZ0c+V8rm1CORr9d+rGquXWyXNUPplrwvYbM66Ot1vbHu1VPra9HPdIk8z2ta5yo5VREVrUTJMk3uA8zD+jTBmGLhFc7PbJ2T00T4KVJ6+oqI6ONyprMp45XuZA1ckTVjRqZIicCIguhYxGmTE19r9FmII6rB98w/DrUkE81bNRuSWnkqY2TI3a88qp7xXZ6yJvL2z0rtRU9FpxwpFaIY4G1GHLjTVjYW6mdLG+DYUzam8jXuXV397NcuE+iXG3UF3oKi13Sjhq6OrjdDPBMxHMkY5Mla5F3lRUPHwxgHC2D5paqyUVQlRLCymWerrqislbCzPUia+d73MjRVVUY1Ubnv5C+QsYfRxY7Vh7TLj+3WekSCHaFnkdm5z3ySObMrpJHuVXSPcu+r3KrlXfVVPrJ5dPhmx0l6uWIaei1Lhd4oYKybZHrsrIkckaaqrqtyRzt9ERVz38zw6HRHo9tsFPTUWH9jjpLZUWaFu2511aOdyulj337+s5VXWX3ydpUI3cpsAR2a0W7D9po7HaKfYKG3wMpqeLXc7UjYiNa3Nyqq5Iib6qqlhAAAAAAAD5VpQrqbEkV80T4Lw7Dcr9faVG3Wp2JrKS3Me1GMnqpct+TURFjjRHPXUTqWoin1UyNVorwhU3WvvTVv1JV3OZJ6taHEdxpGSyI1Go5Y4Z2sz1WtTeTtFTsGZHCVrpJtIukG039W1zbdZrVa4nVTUcrqF1O9ZM8+09+sru6qb/Ahj7nZqW+f8I0F0xBA6rqbbh6Z1Hsz36jERVSKTY1XUV6RtbqvVqubmuqqay5/Yb3ovwXiGSCa62+skmho9z3TR3OqhlqKbezhnfHI11QzNM1bKrkVVVe2ufr3fDFhvmHZ8J3K2xvtFTT7UkpI1WJmw5ZajdRUVqIiIiaqpkXaJY+Z6SEv9yvujHDNpSg2Ctmmq5FuEbpaZJaenR8TnxNc1ZVaque1mu1Fc1q5pqnu4cx/iuR+IrLd8LSX27YcuUdFI6xNip46iKWJJY5UZVztRio1yI5uyO38lRVRd7V33COH8SW2ntV3onyQ0kjJaZ8VRJBNTyM3mvjmjc2SNyJmms1yLkqpwKpzw7hiyYUoX2+x0boYpZn1Ez5JpJpZ5Xrm6SSWRznyPXe985yrkiJnkiC6sLGCgrKi86d7W682uoodr4RmqqOjrFifJBNJVNZMucbns1tRGIqtcu8uWe+phLNiK623DNdgOzUF+p7TXYnu9PuparNVVbbdbGVC68cWwRPyle5ZGM3smpm7P3qIv3DEuCcOYtko571ST7ZoHPdS1VJWz0dRDrt1Xo2aB7JEa5N5W62S5Jmi5IehZbLasO2qmslkoYqOho40jhhjTJrW9Kqq5qqrvqqqqqqqNpCx8z/AOGyrtHuEqrNZqOupqe3Xe4MjZUUFRTtbEtVLqNa6VjUcqNREciKqtXedku8fWTNJo4wYkFBTbjfB2y6vvdK3bEvwda5z3Ol6rf99I9dVc27/BvIddBowwNbK6iuVDY9jqbdXVdypn7ZmdsdTVJlO/JXqi6ydpc0TtIhHZu4RqQAQoAAAAABNclt6W6qW77X2jsL9tbY1di2LVXX19be1dXPPPeyzzPkbJ7nj7EMGkrC9kmtdjwzZbhBaKuePYZrtJKxEYscWWbaZqRo5qv1VcqtVG5JmfWL3ZrbiK0VlhvFOs9DcIH01TEkjma8bkyc3WaqOTNF4UVFPGsmjvD2H6uCsttXiJXUzdWOKpxJcamBEyyyWKWd0aoicGbVy3lTgKmkD5JS09JBol0OXK0tZugt5tUkcyMzke+dHbbVVRM110dIrl7eWamnlsFps3/EVZaq30mpUXDD1zmqp3yOllmds8GSOe9VcrWouTW56rU3moibxsLPowwPYbtHerXZnxTwPmlpo3Vk8lNSvlXOR0FO96xQK7Nc1jY1clVOBVPXmw5ZajENLiqaj1rpR0stHBPsj01IZHNc9urnqrmrG76pnvbylbJY+KW++Y/tMmk7SVQph9yWa8VEM0FdTSy1VVR0jGqkLJmSNbTtSNXK1FjkRXvc5csz6zSYtuldU0cdLgO+uo62GKZtxWWiSnjR7Ed75q1CTe9zyXKNd9N7NN867xoxwTfrpNd7naZZJqp0TquKOtqIqasWNc2LUU7HpFOqZInwjHbyInAiIahEREyRMkQNpix/OETUm/4bqC/Nax1/fiGO4JOsaLKtyW6aiu3kzV2WbO7q73AfTNI06YoxNYtFDFctNc2yXS9avbt8CoiRL20SWVWNXuta9O2e1FowwPBffdFFZntqtuLcEi25OtIlWrdVahKXX2BJcv8AmIzWz388989eLDllhxFPiuOjyutTSR0MtQsj1zgY5zmsRqrqp75zlzREVc9/PJBcWPSRqNRGtREREyRE7R+mWu+jDA19q7nXXWx7PPeX0cla/bMzdldSrnAuTXojdVfk5Z9vM9Sy4YseHqq6VlnodrzXmrWurnbK9+yzq1Gq/Jyqjd5qJk3JN7gJkU9UAEAAAAAABlsc4sw/g9KCvrrVLdLzUSPpbRRUdO2WtqJHIiyNizy1W6rUV7lVrURqK5eA+VQYWu+Gq7R9acUQ00DL9jC4Xust8L0kp6WofBLLBTtXJEdqOTWzRMleiqnaU+u4kwFhvFdworrd47i2tt8csVNUUN1q6GSNkmrrt1qeRiqi6jc88+BDpm0cYUqrG7DtfDcq6kWpZWMdW3esqaiGZiorZIqiSV0sTky3lY9uWa5cK59JpEsZPDNopLhpN0m2FzZG2qq3Lnnjp5ZIFWqfCuyqj41aqK5rY9bJd/Pf3lVDE26pqsKaAtJL8K07KN9FfbxBTR0yJC2CNahGLqZJkxGsVcsk3st4+54cwvY8J0clDY6R8TJ5nVE8ks8k808ruF8ksrnSSO3kTNzlXJETgREONtwhhu0264WmitUSUd1qKiqrYJXOlZPJOqrKrkeq7zs1zbweAbQsYbDt5xVgW+YcwFdbfY6q23S1Tut0NkpJKZ1HJTMa5YXLLM5srVa5EST4PN3C1EXe19JUVGMrdW23EGD77YoHo1itqqynY+Zqrmuo+jqHuRN5EXNW5ouW+iqccN6O8JYTrN0LNQ1O2Up20kctXcKisdBAi5pFEs8j9ijzy94zVRcm728mWkI2U/m1GpY/+HzSLS2SFlDTQ4luVLsdOxI2Q0rqxjJGtRN5rUjVyZJwIfRLxR0ts00YDZY4IoGyWS5UtQ2KNERaONIVibvJvNbIqavaTNcuE2tBg7DNstlxs1LaIlobtUVFVW08qulZPJOqrKrkeq7zs197wdxDzbTouwRZKatpaK11Eja+h3MmdV3CpqpEpMlTYI3zSOdFHvr7xitTPJcs0Qu0mSxqwY2fQ/o6qaR9DPh3Wgks8Vgczbc6Z0EbkeyLNH57zkRdbql7amvhijp4WQRN1WRtRjUzzyREyQ5KcwAAAAAAAAfItJL6XHrbtohwPY456usqIpb7dWxNjpLY5Fjer3yInwtUrWs1WNzcnvVcrUQlt1Hb7tVaZ24lYydWOShkWdqOVtCyga6NN9OpzdI7lKq8JtnaJsHJWVtdTuxDRyXGqkrKltFia5Usck71zc/Y4p2sRVyTgROBDuvei/BGIq9bldrTNLPJDHTVCsr6iJlZExc2MqWMkRtS1N/elR6ZKqcCqdXRD5LjizxXb/h5wrifENO6pvFPSWJGSTPeqROdUQZvbG5dVsioqosiNR6oqpnkuR9Y0o4rrMI4Qnq7S1H3evmitlrYqZotXO5GRqqdtGqqvVO41T2b/hmx4ntC2K90CVFAr4pNhR7o0R0T2vZkrFRUyc1q5Z5b2XAft3w5Zb9U22ru1HtiWz1aV1EqyPakU6Nc1H5NVEdkjnbzs038+EXB4tDRSaN8L2yxYfwrd8QNhRWyrRS0rZXSKqukmkWomiRVe9znLkqrmq7yIZrD6tvmmrFK363qx0OG7bFTUtUkb3Q08zpnTsXVVzd97UR2q5UXVTfVERT6kZzE2j7CeL6uKvvdBULVQwPpUqKSuqKOV0D1RXQvfA9jnxqqZ6jlVufa3yJ8QfHaSx0F8/4Vaqa9U61cdqtV2W3Mke/YkjY6ZsD3R5ox6ta1isVzV1VRFbku+fa8Ff8A9G2H/wDxlL/9TTvq8NWKtw7LhKa2RNs81ItC6kiziYkCt1djbqZK1NXe3ssu0S1eCcMV0lklqrZrvw5nuYuzSJsGcexLwO997ze99n3eHfK3cHugy9l0Z4Iw9LZZ7PZNrvw9Tz0ttXbMz9gimdrSt989dbNe27NU7WRqDkoAAAAAAPNxHU2CisVdWYpdSNtMEDpaxatqOhSJqZrrIqKipvcGR6R5eJcNWbF9kqcO4gpX1NBVo1JomTyQq7VcjkyfG5rkyc1F3lTgAPimMpMTYhtOM9Mlus9ZYKOHCNTarW2obsVbWMV2yOqpI+GJiIi7G1y6+Sq5UbmiGhuVDb7XirQ97nIIYVSOpo27FGiI6g2jrObvJ1Os2Je5nkpu7VgDD9onknhqL7VJLE+CSG43+vroHsdvORYqiZ7F3u3q58PdOvDWjbBuEaxtfYrXNHNHAtLAs9bUVKU0CrmsUDZnuSBiqiZtjRqLqt3t5MutoljGWGwWmwf8RNfHa6TY1qsItqKiV8jpZZpFrV99JI9Ve9ckRE1lXJqI1MkRET1cUytxnpJtej5UV1ss0DMQXdv8MsiSatJA7wa7XSqnb2NvaVTZJhyytxG7FqUf7WdRJb1qNkfv06P10Zq56vVb+eWfhyFBhyy2y83PEFFR7HcLxsO3Zlke5ZdiarY0yVVRqIir1KJn281FxY825YjvzKqtttLgi9NjjhlWK6rLRLSq5I1c1UalRs2Suyb+64fBvnx2jip49COiy8UDWLdXX21VMc6M1pH1M8ypVKqomaq5HTa3d38z+hzK2zRfgez3hl8t1mfHURTS1EES1k76anmkz2SSGnc9YYnuzdm5jGr752/vrmTDR8OxpipMQ4rw3jXE1nxVQOt+KqSmtNtmw5cGpT0iOdskyrsGrJPMrWqjGK5UY1qJmuuf0zHI2WNkrUcjXtRyI5qtXJe6i76L4F3yC8YftF/2jutSbPubWRXCl+Ec3Y6iPPUf71UzyzXeXNO6h482jDA08s80tj1n1N4iv8q7ZmTWr40RGS9XvZIie9T3vdQNpg1IPKw9hix4UpamjsFDtWGrq5q6ZuyvfrTyu1pH5vVVTNd/JN5O0iHqnJQAAAAAAZDHOMLNhKpolisMt7xNcGSU1rt9HE11VO3Nqvze7eihRUYr3uVGpki765IuvM1iDR5hjE14hv8AcmXSK4wUy0bKigvFZQv2FXaysXa8rM01sl38+BO4hVbeD5ZYsJXHB+J9FmEMQyU727Le7o+nh99TRVrk2RjI80TejbLIjVyTgzTLgPewZh+13m/aTMP1tLs1jbiCKdtK1z44nzvpInztejVRJGOcqK5js2uVV1kXM2dVo4wpX2eCx18Nyq4aSpSspp6i71ktXBMnA+OqdKs7F4U969N5VTgVUPUsGGrLhe2bkWOi2vTK98r9aR8kksj1zfJJI9VfI9yrmrnKrl7albJYw/8Aw8vgpNCWHZHqyKGGCpcq8DWNSol8yIiH7ozqaq8Wi66Xp7VV11fiNVfQUkSxtmbbYnOSmhZsj2sRXIrpVVXNRVk313kNfQYLw1a8KLgigtyw2V0EtMtMk8irscmtrt11dr7+u7f1s0z3sj0bZbaKzW2ltFtgSCkooWU8ESKqoyNjUa1ua5quSIm+u+RsHy7H13r77d9HtLesM3Gy0NTilG1FJcX00izOjppZIFXYJZWauyIioirnrMTe4FPRwlqUOmTSFHSqyKhdR2qrqkRuTUqnRyo5yrllmsbI1Xt7yG2xHhqx4stjrRiChSqpleyVqI90b45GLmyRkjFR8b2rvo5qoqdpSW14HwzZ7PX2OhoJUprpsi1z5quaaoqVe3Vc6SeR6yvdq5NRyuzREREVMkLdWBmtE7lxVujpWrWO2XEMjoba16ZLBa4XubC1OWutKq9tZE7TUPoZ4s2DsNz4SXAsttRbGtEluWkSV6fF0bqamui6/U72eefhPKq9Euj6uhuEFVh/XjusVFDVptudNkZSZbXTefvamScGWf8AFmR2ZTXgAgAAAAAAB8hxAtNpKvNvwZgWytjtOHL9DcrpfGxthpoaiGVZHwUuSZyzuerkkc1NVqOdm5XOyPrxi7doiwZZ0Yy1PxHRxRyumbBBii5shR7nK93wSVGpkrlVVTLJc1zQqsiM+Y1MNJcdEWmO43ljH1+7F22WR7UV7X06NSlRFyz94jY1b3O0e1pZslLU2XAmJ7tS7Le0v1iidNI97khVZWrJsbHLqxq5eqVqIrkRqOz1Uy31x0X4Hu16lv1dZnvqaiSKapjbWTspqqSL92+ana9IZnNyTJz2OXeb3Ey9e+4csuJYaWnvdHtmOirIa+BNkezUnidrRv8AeqmeS7+S7y9tFLtCxndK2I7hZcP01psUyxXrElbFZrfIiIqwvlz15su3scaPf9bULEauj6x2vD2FsD3i8UdJBsDG2+akasSNRMletTPErldmq5prZrmq5Z7/AK1xw5ZbtdrXfLhR7NW2V8slDJsj0SJ0jNR66qKjXKrc098i5Z72R6ZLlPkenKx2udmEsSz0DluLcT2eGN00ivWnas6K5rG6ysjVeBysyV2q3NVREy9GhYy4afb/AAXWNkyUeGKNlCyRqORsUs0uzq1F+UrGI7u6qIpuL7hyy4lhpae90e2Y6Kshr4E2R7NSeJ2tG/3qpnku/ku8vbRSHE2AcLYuqYK69UVRtumifBHU0ddUUc2xPy1olkgexzmLkiqxVVue/kVMljNf8P6yJowoYdbWpaesr4KLey+Ksq5WxIngRqIieBEPoxm59HWC6iW3zOsMLFtVBPbKNsL3xMhpZmo2SNrGORuStREzyzTtKh+2DR7g/C9dTXKxWja1RSWuOzQv2xK/Vo43azI8nOVFydv6y++8JHZ5g0YAI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/2Q=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Discount's impact on sales, profit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Weak Negative Correlation with Sales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'Discount' and 'Sales' have a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very weak negative correlation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-0.03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indicating minimal impact on sales.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Moderate Negative Correlation with Profit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'Discount' and 'Profit' show a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moderate negative correlation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-0.22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suggesting a more noticeable decrease in profit.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 on Profitability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Discounts have a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detrimental effect on profitability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QACAwEBAQAAAAAAAAAAAAQCCAMGCQcFAf/EAFIQAQAABAEFCgoIBQMDBAEDBQABAgMEBQYHFJPSERMVF1NUVVey0QgSITVyc5GSlaEzNDdWdHWUsyIxNpa0MkFRI2GxFiRCQ4ElRGJSY3F2wf/EABwBAQEAAgMBAQAAAAAAAAAAAAABAgQDBgcIBf/EADoRAQABAQQFCQkAAgICAwAAAAABEQISIVEDBBVT0QUGExcxMjVBkgdCcnORorLB0jRhscIigVRx4v/aAAwDAQACEQMRAD8A9U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Vq1K3pT169WSnSpyxnnnnmhCWWWEN2MYxj/AChCDodXP3meo1JqU+XuHRjJGMIxl8eaH/4jCXcj/wDhF4SdxXtsyeUtS3qzU5oyW1OMZY7kYyzXVKWaH/8AiMsYwj/2i0Legc0eZ+r84NVt61rGktWaWrsRZp5RE1msTm4dJpJsTSG//H/mc+/lh7tTZOP/ADOffyw92pstAB2zqz5N3tv7f5cfTzk9Jcl8tMlMtbWreZK49aYlSoTQkqxoz7s1OMf5eNLHyw3dyO5uw8u5F+20x8D+4r086N1QkqzS062EVt8khHyTblSnGG7D/t//ANi+p+FnTybq0c2NPLDAuGcGmy5toXlhwVUxPSKeiXX8Oi05Kk9by7n8MJJo+Td3PI8z5zcjWOQuUJ1TR2ptWaRMTPbjm59HavxV97GqNjlje5nL3HcRyAyFxDJ/JTLXG7DCclMKr5OX0KdrcS21We+xCXCKFOF1LTjvcIQoSyUo1JqcZ/4JZo1Y91wTPrlXTyTyuvctprLApsEubWhheUeK5KYthNliUK8PJClht1GF1VrU5oTSbzTqxjVm8SEs0vjeTr7N95Gs9Twl8ubLN5nQxKOHYbiGUOQM9hPZ1bjJ7EsEo31K78TxN8srybSKM0sY1Ibu+TSzfwzQ8m7B2LOLnUzl5t6+TNhlVlDkhgdnjU1xUvsq7vJy9rYRh03jUpbeyqwlu5YU5541Jv8A3NWtTpx3uMIU4RjuQD7sPlFzl7nAyuy2myFzdX+S2H8GYHY4zieM31nWxS2rTXcakKNG1pUri3jNLGFGeeNaapubkZYQkjuxjDqM2fzONitHJDA8DwfJu0yixPLDEsjcanvIV61nRrWlvWqTXNvCSaWeaWO9yTwpzR3YwjGnGeWP/VgGwo+cZpsusrMosZy0yMy44Jr4vkdilGzmvsKtqttbXdGtb069KeFGrVqzU54QnjLNDfJobsN2EfLuQ6zhmTeAZ5c6eXtvnLwu0x/C8jr60wnCsCxCWW4sKXj2lOvPeT208I05608a0ZZak8JoyySRhJGXxp/GD7aPlOP4hiOQ+OZMZmcz2F4PhNfGKF7iMtfEKNa5sMKsrean48tK1kq04zeNPWkkkpSVKclOG7GHklhJHp2VufzORkbgWVmCXGFZOYjljknjmB4fCvTpV7fD8RtsSr05adSFKNSepbzwlnnljCNSrCE0sJt2aEfEgGw4+MY3lpnow/OZkrmos8VyMq3eM4JiWLX+L1MEuoUqGj16EsktO2heeNNuy1oyx3asPL/HuwhDe5un1fCWzgYjiFzjOSeSV5ieE2WPVMHhgtDIbG7i5vaFK5jb1rqTFacuhUowjCepClGSeEISeLNUhNNHxQ2KsMZwfFLi9tMMxazu6+G19GvaVCvLUntq3iwn3upCWMYyTeLNLN4s25HcmhH+UYLWuGTmWdDIS+z4Y5UyhwjBqs2XNC2t7nE7etdSRqz4dZwlkktqMZat1Vj5YSUKc0J54+SEYOp5e57M6GVeaHODa4ZlDb4LjmRuNYVQqYnRycxTB6t3aXM9GaSMlrc1pLi1nhNNNLN409SWeSWO5uQnhGUNreHMF4Z/9OcMWXC2jaZoGkSaRo/jeLvu97vjeJ438Pjbm5u+TdXPhOU+cm+zbZwr6vljguTmL3uCZubvH73FsOwmazvLiNG73IW1KNStVmp0Yw3I+JNPP/H/ABbv+y+fOFnbyMr5HY1nFjkpeYRljidthFSxwmxuKF1hFxdSxmoRjcVK9SS7lljLvc8YUqEY7vjwh5PEiH2ca2TZ9s8VHInFs61zb5GwyfwDK24wO5wynZXU15eWdPEtEjWkrxrwko1YSx3fEjTqSzRl3fGk8bxZfqWf3KzGsis0mP5QZO3UlpiMklG2oXU+5uWsa9enR3/ywjD+CFSM/lhubsvl8gPoI6Bk5mMzU5K17PG8NySs+HbSMK0+UM+7Ni91U3d2eeve7u/1vH8vjyzzxlmhHxYwjL5Hz64zz51pc2l54QFG1yXlyNtN9vZcn6llXjidXDadSMk1bToV96kqxlljVhS0aMIQ3KcZ92PjwDYB+TjGV2SmTt9huF5QZT4Thl5jFbR8Ot7y9p0at5V8n8FGWeaEak3lh5JYRj5YPg+WvhG5bf8AqDKmxzdYFWuKWSU9OhLaTZE43i8+N3EaFOvNRku7KXeLH+GpLJCNSFaO7HxppJZYQhNhaTZycoPCjlxfDMZwTBo3ebmhdUrPFMnrivXs6dS53d4qeLeU/wDqy1vLNNCEsIyw8TxYR/6gPttPOVm6q4tWwGll/k5Pidte08NrWUuK0I16d3PCaMlvNT8bxoVZoSTxhJGHjR8Wbch5IuyNQszeM5RZNZnM1tXKC0yTygp4zl/odpv+B1JauHxqXV5vtxJPPcT7tx40IxkqQll8WWaMIwnjHxn2vIDLPOVnIv7jKvC45N4ZkfbYvd4XRsLm0r18RvadtXnoVLnSZa0tOhGM8k0ZaUaNTdhLDdnh4/8AAH0TB8cwTKGy4SyfxixxO03ypR3+zuJK1PfJJoyzyeNJGMPGlmhGWMP5wjCMI+Vc1iwfP3iGCZG4FhOTmSeE4PiWUWUmUVnTmwjJe+xC0srexvKstS4mw+x3a9erU/g8bcnpy+PUmnmmhCHizfpRz9Z2o5M4P4uSFlb4zf5c2+StO7xjBMSwi0xG0rU5p5byja3G5cUdzySxlmjUh40k0ITRhGEYBsWNXs7OcnPBb5u88uR11lLgdllFkVhFridDHMGw26tIVrO5o1I+JJTjdzT29xLPSn3KsKs8u5GWPibu7BsJkRJlJJkrhv8A6sxawxPE5qEs1W5srKpaUp4Rhuy/9OpWrTQjCG5CMY1I7sd2O5Dd3IB+6AAAAAAAAAAAAAAAAAAAAAAAAAAAAAAAAAAAAAAAAAAAAAAAAAAAAAAAAAAAAAAAAAAAAAAAAAAAAAAAAAAAAAAAAAAAAAAAAAAAAAAAAAAAAAAAAAAAAAAAAAAAAAAAAAAAAAAAAAAAAAAAAAAAAAAAAAAAAAAAAAAAAAAAAAAAAAAAAAAAAAAAAAAAAAAAAAAAAAAAAAAAAAAAAAAAAAAAAAAAAAAAAAAAAAAAAAAADoOffJzF8rM0+UGBYFaxub6tTo1aVGX/AFVN6r06k0sv/M0ZZI7kP947kGglSwvqNSajWs68lSSaMs0s1OMIyxh/OEYf7RenI7pza542+bur29W6GLdm1avdtJiaRE+U17IcVvR35q8xNFuubVfciaLdc2q+5F6djsnWjP8A8X7/AP8ADDoP9tRPBAyUx6OWt7lVVw6tSwyhh9S20ipJGWWpVnnkjCSWMf8AVGEJYxjufy8m7/ODZbLDILB8tb3Ju/xW5vKVTJfF6eNWcLeeWWE9eSlUpwlqeNLHdk3Ks3khuR3YQ8v+0eyjoPL/ACzb5e12dct2buEREVrhH+8K/RzWLNyKOr5wM3uC5xcKtMPxS7v7C5w29pYlhuI4fWhSurC7p7sJK1OM0s0kYwhNNCMs8s0k0JowmljCL8PGMzNvlFk7QwjKDODlZiGJ2eK2+M2WO1alnLeWl1Qj/wBOalTkt5bSWEJYzSxl3iMJoTRjN4025ND6IPxWT5HU8GrJK8w3LSyxfKzKrE7jL6WxhjN9dXVvGvNPaxhvc9OEtGWnT3dyG7LLJ4kP/jLK7dlxkBc5aW0tnbZfZS5O0ZrepaXVPCo2c0l3RnhuRlqS3VvWlljubu5NThJP5Y/xfy3O3APm1fMXk9ZV8KvshMpMoMir7CcJo4DJdYPUt6s1fD6Plo0K0l7Rr06niRjGMs8ZN8h400PG3JowjRaZkMjbCGSOh1sTpzZH4pc4zb1I3EJ5728uKVWSvVuZp5YxqTTxr1J4+LGX+KMNzclh4r6CA61k5kFg+TGU+VGVdhc3lS7yture7vZK08sadOejQloywpwhLCMIRlkhGPjRm8u7/KHkflZS5pcOxnKafLbJ3KnH8j8obmhJa32IYJPbRjfUJN3e5K9G6o1qFSMnjR8WpGnvksP4YTwljGWPegHz7FszmH4vaYNXnyzyooZR4DVrVrPKanc0JsQlmrbkK8sZalGa2jTqQhCEaW8b1LuSxkkkjLLGEtzmEyVxDJy8wPFsbx2/u8Txiyx3EsYr1qOm3t1aVadSj4/i0oUpKcIUZJPEp05JYSwjuQhNGM0fpYDrV7kFg99nCwvOVWubyGJ4Thd1hNGlLPLvE1G4qUp55ppfF8aM0I0ZdyMJoQ3Ix3YR8m5+DhWZixyfx27xDJvLnKvCcHxDEp8Xu8nrW4t4WFW6nm8epPCeajG6pSz1IePNJSrySRjGb+HxZppY/QwHzDF/B+yUxSvi2I0Mex7DsTxPKWhlXSxC1q28a1hf0qElCWNCWpRnpxkjTkjCMtWSpCPjzf8Abcll8G3I+rg+W+F4rlJlNilfL+NpVxe/u7qjG4hcW0sIUq9HxKUtOnNCMss3iwk3uEZYQlkll/hfWQHQOJrJ+9xnh7KrGcWylvKuTdbJa8jiWjSyXtnVqxqTxqyUKNOXx47vi7skJZfF/wDju+VPk/mRw3Br/BrjFcuMqso7DJqffMDwzFq9tNb4dPCSNOSeWalQp1q80lOaaSWa4qVYw3fG3Yz/AMT6OA+bVswuR9fN1i+bKfEsYhheNYvXxq4rQrUtIlr1bzS5pZJt78WEm+eSEIyxj4vk3Yx8rvWPYDg2VGC32TmUOG0MQwzEqE9rd2teXxqdalPDcmlmh/xGEV4DoOTeai6yburOnTzq5c3+C4fPCa0wW9vLWehTllju05JriW3lvK0knkhuVbifxoQhCfx4eR+VDwesm5KdXA6WVmU1PI6vexv6mSMta24MmqTVN9mk8aNDSoUo1f440YV4U92MZfF8SMZH1MB89xHM1Y1Mq8Tyryby3ypyXqY/GjNjVphFa2hb4jNTk3uWebf6FWejPGnCEkZ7eelNGEssd3xpYTQ/co5v8GoZwps5Ul1fRxObBJMBjSmqyzUNHlrRqwm3Iy+PGp40dzdjNubn+275XZgHzbDsw2SGGZLZKZI0MSxiazyOxyGUFjPPWpRq1LiFSrU8WrGFOEIybtabySwljuQh5f57teC5obPJnKS6xjJrLTKXC8Jv8RqYtdZO0KlrHDql3Uj41SeEZqEbinCef+OanTrSyRmjN/DuTTQj34B8tl8HnJK1wPDcMwjKDKHDL/BcZv8AHMLxm1uKOm2dxeVZ6lxLLCelNRnpTQqzSRkqUp4eLubu7NCEz9i9zS4djFjk/b5Q5V5RYvdZPY7Ryhp313Xob9cXVKWaWWWpLTpS0pKe5NueJSkpw8m7/OM0Y96AdBx7MrkflJe5b3mLVcRqwy/wm3wbFKUK0sslOhRkqyyTUdyXxpZ/+tNGMZozQ3YS+SHl3ez5KYDc5M4DaYHd5SYnjs9pL4kL7EpbeW4qS/8AxhNo9KlT8kNyEIwkhGMIeXdjuxf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+aYliuV2WOW2U2TOTWVdxk9QyWs7eEKlvaW9aa6vK8k1SXfN+kn/6UksssPFkhLNGM038cNyDsmbPKytlzkHguVdzQko3F/bQmr05IRhJLWljGSpCXdjGPi+NLNueWPk3FpQdnAQAAAAAAAAAAAAAAAAAAAAAAAAAAAAAAAAAAAAAAAAAAAAAAAAAAAAAAAAAAAAAAAAAAAAAAAAAAAAAAAAAAAAAAAAAAAAAAAAAAAAAAAAAAAAAAAAAAAAAAAAAAAAAAAAAAAAAAAAAAAAAAAAAAAAAAAAAAAAAAAAAAAAAAAAAAAAAAAAAAAAAAAAAAAAAAAAAAAAAAAAAAAAAAAAAAAAAAAAAAAAAAAAAAAAAAAAAAAAAAAAAAAAAAAAAAAAAAAAAAAAAAAAAAfO8WyQy3wjLDHcqMhI4LcS5TWVGjd0cTuatDRbmjLGSnXp73Tn32EZJv4qcfEjuyw3J/LHc7RkTktbZE5JYVkpaXM9xTwy2lob9PDcmqzQ8s08YbsdzdmjGO5ux3N3cfuC1qPmeWWBYllNnWwfBo5R5SYXhf/p6+uqsMKxCpbSTV5Lm2lk8aMvkjHxalT+fl9i3iftesXL/+4qzuk/nal+HqdqRWtZiiOgcT9r1i5f8A9xVjiftesXL/APuKs7+F6SjoHE/a9YuX/wDcVY4n7XrFy/8A7irO/heko6BxP2vWLl//AHFWOJ+16xcv/wC4qzv4XpKOgcT9r1i5f/3FWOJ+16xcv/7irO/heko6BxP2vWLl/wD3FWOJ+16xcv8A+4qzv4XpKOgcT9r1i5f/ANxVmpmcrLXOBkrl7juTuF5xsrNEw+9noUd8xmvNN4sP5bsfGhut8nntnu+1vKv8zq/+Xofs50Gi1nXtNZ01mLUXPOInzjNw6bCIog41M5/WNlP8XuNs41M5/WNlP8XuNt1cewbM1Hc2PTHBr3pzdo41M5/WNlP8XuNs41M5/WNlP8XuNt1cNmajubHpjgXpzdo41M5/WNlP8XuNs41M5/WNlP8AF7jbdXDZmo7mx6Y4F6c3aONTOf1jZT/F7jbONTOf1jZT/F7jbdXDZmo7mx6Y4F6c3aONTOf1jZT/ABe42zjUzn9Y2U/xe423Vw2ZqO5semOBenN2jjUzn9Y2U/xe42zjUzn9Y2U/xe423Vw2ZqO5semOBenN2jjUzn9Y2U/xe42zjUzn9Y2U/wAXuNt1cNmajubHpjgXpzdo41M5/WNlP8XuNs41M5/WNlP8XuNt1cNmajubHpjgXpzdo41M5/WNlP8AF7jbONTOf1jZT/F7jbdXDZmo7mx6Y4F6c3aONTOf1jZT/F7jbONTOf1jZT/F7jbdXDZmo7mx6Y4F6c3aONTOf1jZT/F7jbONTOf1jZT/ABe423Vw2ZqO5semOBenN2jjUzn9Y2U/xe42zjUzn9Y2U/xe423Vw2ZqO5semOBenN2jjUzn9Y2U/wAXuNs41M5/WNlP8XuNt1cNmajubHpjgXpzdo41M5/WNlP8XuNs41M5/WNlP8XuNt1cNmajubHpjgXpzdo41M5/WNlP8XuNs41M5/WNlP8AF7jbdXDZmo7mx6Y4F6c3aONTOf1jZT/F7jbONTOf1jZT/F7jbdXDZmo7mx6Y4F6c3aONTOf1jZT/ABe42zjUzn9Y2U/xe423Vw2ZqO5semOBenN2jjUzn9Y2U/xe42zjUzn9Y2U/xe423Vw2ZqO5semOBenN2jjUzn9Y2U/xe42zjUzn9Y2U/wAXuNt1cNmajubHpjgXpzdo41M5/WNlP8XuNs41M5/WNlP8XuNt1cNmajubHpjgXpzdo41M5/WNlP8AF7jbONTOf1jZT/F7jbdXDZmo7mx6Y4F6c3aONTOf1jZT/F7jbONTOf1jZT/F7jbdXDZmo7mx6Y4F6c3aONTOf1jZT/F7jbONTOf1jZT/ABe423Vw2ZqO5semOBenN2jjUzn9Y2U/xe42zjUzn9Y2U/xe423Vw2ZqO5semOBenN2jjUzn9Y2U/wAXuNs41M5/WNlP8XuNt1cNmajubHpjgXpzdo41M5/WNlP8XuNs41M5/WNlP8XuNt1cNmajubHpjgXpzdo41M5/WNlP8XuNs41M5/WNlP8AF7jbdXDZmo7mx6Y4F6c3aONTOf1jZT/F7jbONTOf1jZT/F7jbdXDZmo7mx6Y4F6c3aONTOf1jZT/ABe42zjUzn9Y2U/xe423Vw2ZqO5semOBenN2jjUzn9Y2U/xe42zjUzn9Y2U/xe423Vw2ZqO5semOBenN2jjUzn9Y2U/xe42zjUzn9Y2U/wAXuNt1cNmajubHpjgXpzdo41M5/WNlP8XuNs41M5/WNlP8XuNt1cNmajubHpjgXpzdo41M5/WNlP8AF7jbONTOf1jZT/F7jbdXDZmo7mx6Y4F6c3aONTOf1jZT/F7jbONTOf1jZT/F7jbdXDZmo7mx6Y4F6c3aONTOf1jZT/F7jbONTOf1jZT/ABe423Vw2ZqO5semOBenN2jjUzn9Y2U/xe42zjUzn9Y2U/xe423Vw2ZqO5semOBenN2jjUzn9Y2U/wAXuNs41M5/WNlP8XuNt1cNmajubHpjgXpzdo41M5/WNlP8XuNs41M5/WNlP8XuNt1cNmajubHpjgXpzdo41M5/WNlP8XuNs41M5/WNlP8AF7jbdXDZmo7mx6Y4F6c3aONTOf1jZT/F7jbONTOf1jZT/F7jbdXDZmo7mx6Y4F6c3aONTOf1jZT/ABe42zjUzn9Y2U/xe423Vw2ZqO5semOBenN2jjUzn9Y2U/xe42zjUzn9Y2U/xe423Vw2ZqO5semOBenN2jjUzn9Y2U/xe42zjUzn9Y2U/wAXuNt1cNmajubHpjgXpzdo41M5/WNlP8XuNs41M5/WNlP8XuNt1cNmajubHpjgXpzdo41M5/WNlP8AF7jbONTOf1jZT/F7jbdXDZmo7mx6Y4F6c3aONTOf1jZT/F7jbONTOf1jZT/F7jbdXDZmo7mx6Y4F6c3aONTOf1jZT/F7jbONTOf1jZT/ABe423Vw2ZqO5semOBenN2jjUzn9Y2U/xe42zjUzn9Y2U/xe423Vw2ZqO5semOBenN2jjUzn9Y2U/wAXuNs41M5/WNlP8XuNt1cNmajubHpjgXpzdo41M5/WNlP8XuNs41M5/WNlP8XuNt1cNmajubHpjgXpzbe5h8l8Szh5v6OUmUOcXLjTJ7qtRjvGPVpJfFljCEPJGMX0TiftesXL/wDuKs614J32QW34+57UH2R8684ojR8raxYsRSIt2qRH/wBtyxH/AIw6BxP2vWLl/wD3FWOJ+16xcv8A+4qzv4/GvSyo6BxP2vWLl/8A3FWOJ+16xcv/AO4qzv4XpKOgcT9r1i5f/wBxVjiftesXL/8AuKs7+F6SjoHE/a9YuX/9xVjiftesXL/+4qzv4XpKOgcT9r1i5f8A9xVjiftesXL/APuKs7+F6Sj5DnBzZ3GB5BZS41g2cLL+bEMPwi8urSXh+vNu1pKM80kNyHlj/FCHkg/Ww3NLTuMOtbivnEy/hUq0JJ54f+oa0P4oywjH5u/4l5uuvUT9mLmpfRSejBb00KYuh8T9r1i5f/3FWOJ+16xcv/7irO/iXpKOgcT9r1i5f/3FWOJ+16xcv/7irO/heko6BxP2vWLl/wD3FWOJ+16xcv8A+4qzv4XpKOgcT9r1i5f/ANxVjiftesXL/wDuKs7+F6SjoHE/a9YuX/8AcVY4n7XrFy//ALirO/heko6BxP2vWLl//cVZ8n8IvCMazZZL4bi2TOcXLXf7q/hbVNIx2vPDxN7nm8kIRh5d2WDZdr74Zv8AQeCfm8P2ajsPNSzZ0vLOr2NJFYmeycY7JYaTCzLWnjUzn9Y2U/xe42zjUzn9Y2U/xe423Vx9BbM1Hc2PTHBqXpzdo41M5/WNlP8AF7jbONTOf1jZT/F7jbdXDZmo7mx6Y4F6c3aONTOf1jZT/F7jbONTOf1jZT/F7jbdXDZmo7mx6Y4F6c3aONTOf1jZT/F7jbONTOf1jZT/ABe423Vw2ZqO5semOBenN2jjUzn9Y2U/xe42zjUzn9Y2U/xe423Vw2ZqO5semOBenN2jjUzn9Y2U/wAXuNs41M5/WNlP8XuNt1cNmajubHpjgXpzdo41M5/WNlP8XuNs41M5/WNlP8XuNt1cNmajubHpjgXpzdo41M5/WNlP8XuNs41M5/WNlP8AF7jbdXDZmo7mx6Y4F6c3aONTOf1jZT/F7jbONTOf1jZT/F7jbdXDZmo7mx6Y4F6c3aONTOf1jZT/ABe42zjUzn9Y2U/xe423Vw2ZqO5semOBenN2jjUzn9Y2U/xe42zjUzn9Y2U/xe423Vw2ZqO5semOBenN2jjUzn9Y2U/xe42zjUzn9Y2U/wAXuNt1cNmajubHpjgXpzdo41M5/WNlP8XuNs41M5/WNlP8XuNt1cNmajubHpjgXpzdo41M5/WNlP8AF7jbONTOf1jZT/F7jbdXDZmo7mx6Y4F6c3aONTOf1jZT/F7jbONTOf1jZT/F7jbdXDZmo7mx6Y4F6c3aONTOf1jZT/F7jbONTOf1jZT/ABe423Vw2ZqO5semOBenN2jjUzn9Y2U/xe42zjUzn9Y2U/xe423Vw2ZqO5semOBenN2jjUzn9Y2U/wAXuNs41M5/WNlP8XuNt1cNmajubHpjgXpzdo41M5/WNlP8XuNs41M5/WNlP8XuNt1cNmajubHpjgXpzdo41M5/WNlP8XuNs41M5/WNlP8AF7jbdXDZmo7mx6Y4F6c3aONTOf1jZT/F7jbONTOf1jZT/F7jbdXDZmo7mx6Y4F6c3aONTOf1jZT/ABe42zjUzn9Y2U/xe423Vw2ZqO5semOBenN2jjUzn9Y2U/xe42zjUzn9Y2U/xe423Vw2ZqO5semOBenN2jjUzn9Y2U/xe42zjUzn9Y2U/wAXuNt1cNmajubHpjgXpzdo41M5/WNlP8XuNs41M5/WNlP8XuNt1cNmajubHpjgXpzdo41M5/WNlP8AF7jbONTOf1jZT/F7jbdXDZmo7mx6Y4F6c3aONTOf1jZT/F7jbONTOf1jZT/F7jbdXDZmo7mx6Y4F6c3aONTOf1jZT/F7jbONTOf1jZT/ABe423Vw2ZqO5semOBenN2jjUzn9Y2U/xe42zjUzn9Y2U/xe423Vw2ZqO5semOBenN2jjUzn9Y2U/wAXuNs41M5/WNlP8XuNt1cNmajubHpjgXpzdo41M5/WNlP8XuNs41M5/WNlP8XuNt1cNmajubHpjgXpzdo41M5/WNlP8XuNs41M5/WNlP8AF7jbdXDZmo7mx6Y4F6c3aONTOf1jZT/F7jbONTOf1jZT/F7jbdXDZmo7mx6Y4F6c3aONTOf1jZT/ABe42zjUzn9Y2U/xe423Vw2ZqO5semOBenN2jjUzn9Y2U/xe42zjUzn9Y2U/xe423Vw2ZqO5semOBenN2jjUzn9Y2U/xe42zjUzn9Y2U/wAXuNt1cNmajubHpjgXpzdo41M5/WNlP8XuNs41M5/WNlP8XuNt1cNmajubHpjgXpzdo41M5/WNlP8AF7jbONTOf1jZT/F7jbdXDZmo7mx6Y4F6c3aONTOf1jZT/F7jbONTOf1jZT/F7jbdXDZmo7mx6Y4F6c3aONTOf1jZT/F7jbONTOf1jZT/ABe423Vw2ZqO5semOBenN2jjUzn9Y2U/xe42zjUzn9Y2U/xe423Vw2ZqO5semOBenN2jjUzn9Y2U/wAXuNs41M5/WNlP8XuNt1cNmajubHpjgXpzdo41M5/WNlP8XuNs41M5/WNlP8XuNt1cNmajubHpjgXpzdo41M5/WNlP8XuNs41M5/WNlP8AF7jbdXDZmo7mx6Y4F6c3aONTOf1jZT/F7jbONTOf1jZT/F7jbdXDZmo7mx6Y4F6c3aONTOf1jZT/ABe42zjUzn9Y2U/xe423Vw2ZqO5semOBenN2jjUzn9Y2U/xe42zjUzn9Y2U/xe423Vw2ZqO5semOBenN2jjUzn9Y2U/xe42zjUzn9Y2U/wAXuNt1cNmajubHpjgXpzdo41M5/WNlP8XuNs41M5/WNlP8XuNt1cNmajubHpjgXpzdo41M5/WNlP8AF7jbONTOf1jZT/F7jbdXDZmo7mx6Y4F6c32LMnlJlvl5nIwzJfHc42V2hXclxNU3nGq8s+7JRnnhuRjNH/eWH+zZ7ietusbL/wDuGs1U8F/7a8C9Xd/41RvW8X9oeh0ercq2LGhsxZjo4wiIj3rWTZ0ONnF8/wCJ626xsv8A+4axxPW3WNl//cNZ9AHRL0uWj5/xPW3WNl//AHDWOJ626xsv/wC4az6AF6Sj5/xPW3WNl/8A3DWOJ626xsv/AO4az6AF6Sj5/wAT1t1jZf8A9w1jietusbL/APuGs+gBeko+f8T1t1jZf/3DWOJ626xsv/7hrPoAXpKPn/E9bdY2X/8AcNZPmxwzFMDyyy4wW6x3HsTsbSvh8LKfFb2pcxlhNbePP4k0/k/1TR3dz/iH/D6Qktvrt56UnZImZiaisBioAAAAAAAAAAAAACSfztS/D1O1IrST+dqX4ep2pFaz5JAAigAAAAAAADz2z3fa3lX+Z1f/AC9CXntnu+1vKv8AM6v/AJelezL/AD9N8H/aHBp+yHSAHtLWAAAAAAAAAAAAAAAAAAAAAAAAAAAAAAAAAAAAAAAAAAAAAAAAAAAAAAAAAAAAAAAAAAAAAAAAAAAAAAAAAAAAAAAAAAAAAAAAAAbueCd9kFt+Pue1B9kfG/BO+yC2/H3Pag+yPmjnL4xrPx2v+W9Y7sAD8NkAAAAAAAAmxLzddeon7MXNS+ik9GDhxLzddeon7MXNS+ik9GDL3U82YDFQAAAAAAABr74Zv9B4J+bw/ZqNgmvvhm/0Hgn5vD9mo7JzQ8b1f4v1LDSdyWoID6PaQAAAAAAAAAAAAAAAAAAAAAAAAAAAAAAAAAAAAAAAAAAAAAAAAAAAAAAAAAAAAAAAAAAAAAAAAAAAAAAAAAAAAAAAAAAAAAAAAAD6r4L/ANteBeru/wDGqN62ingv/bXgXq7v/GqN63hvtK8XsfLj8rTa0HdAHnzmAAAAAAAAElt9evPSk7KtJbfXbz0pOysdkpKsBFAAAAAAAAAAAAAAST+dqX4ep2pFaSfztS/D1O1IrWfJIAEUAAAAAAAAee2e77W8q/zOr/5ehLz2z3fa3lX+Z1f/AC9K9mX+fpvg/wC0ODT9kOkAPaWsAAAAAAAAAAAAAAAAAAAAAAAAAAAAAAAAAAAAAAAAAAAAAAAAAAAAAAAAAAAAAAAAAAAAAAAAAAAAAAAAAAAAAAAAAAAAAAAAAA3c8E77ILb8fc9qD7I+N+Cd9kFt+Pue1B9kfNHOXxjWfjtf8t6x3YAH4bIAAAAAAABNiXm669RP2Yual9FJ6MHDiXm669RP2Yual9FJ6MGXup5swGKgAAAAAAADX3wzf6DwT83h+zUbBNffDN/oPBPzeH7NR2Tmh43q/wAX6lhpO5LUEB9HtIAAAAAAAAAAAAAAAAAAAAAAAAAAAAAAAAAAAAAAAAAAAAAAAAAAAAAAAAAAAAAAAAAAAAAAAAAAAAAAAAAAAAAAAAAAAAAAAAAB9V8F/wC2vAvV3f8AjVG9bRTwX/trwL1d3/jVG9bw32leL2Plx+VptaDugDz5zAAAAAAAACS2+vXnpSdlWktvrt56UnZWOyUlWAigAAAAAAAAAAAAAJJ/O1L8PU7UitJP52pfh6nakVrPkkACKAAAAAAAAPPbPd9reVf5nV/8vQl57Z7vtbyr/M6v/l6V7Mv8/TfB/wBocGn7IdIAe0tYAAAAAAAAAAAAAAAAAAAAAAAAAAAAAAAAAAAAAAAAAAAAAAAAAAAAAAAAAAAAAAAAAAAAAAAAAAAAAAAAAAAAAAAAAAAAAAAAABu54J32QW34+57UH2R8b8E77ILb8fc9qD7I+aOcvjGs/Ha/5b1juwAPw2QAAAAAAACbEvN116ifsxc1L6KT0YOHEvN116ifsxc1L6KT0YMvdTzZgMVAAAAAAAAGvvhm/wBB4J+bw/ZqNgmvvhm/0Hgn5vD9mo7JzQ8b1f4v1LDSdyWoID6PaQAAAAAAAAAAAAAAAAAAAAAAAAAAAAAAAAAAAAAAAAAAAAAAAAAAAAAAAAAAAAAAAAAAAAAAAAAAAAAAAAAAAAAAAAAAAAAAAAAD6r4L/wBteBeru/8AGqN62ingv/bXgXq7v/GqN63hvtK8XsfLj8rTa0HdAHnzmAAAAAAAAElt9evPSk7KtJbfXrz0pOysdkpKsBFAAAAAAAAAAAAAAST+dqX4ep2pFaSfztS/D1O1IrWfJIAEUAAAAAAAAee2e77W8q/zOr/5ehLz2z3fa3lX+Z1f/L0r2Zf5+m+D/tDg0/ZDpAD2lrAAAAAAAAAAAAAAAAAAAAAAAAAAAAAAAAAAAAAAAAAAAAAAAAAAAAAAAAAAAAAAAAAAAAAAAAAAAAAAAAAAAAAAAAAAAAAAAAAAN3PBO+yC2/H3Pag+yPjfgnfZBbfj7ntQfZHzRzl8Y1n47X/Lesd2AB+GyAAAAAAAATYl5uuvUT9mLmpfRSejBw4l5uuvUT9mLmpfRSejBl7qebMBioAAAAAAAA198M3+g8E/N4fs1GwTX3wzf6DwT83h+zUdk5oeN6v8X6lhpO5LUEB9HtIAAAAAAAAAAAAAAAAAAAAAAAAAAAAAAAAAAAAAAAAAAAAAAAAAAAAAAAAAAAAAAAAAAAAAAAAAAAAAAAAAAAAAAAAAAAAAAAAAB9V8F/7a8C9Xd/41RvW0U8F/7a8C9Xd/41RvW8N9pXi9j5cflabWg7oA8+cwAAAAAAAAktvr156UnZVpLb69eelJ2VjslJVgIoAAAAAAAAAAAAACSfztS/D1O1IrST+dqX4ep2pFaz5JAAigAAAAAAADz2z3fa3lX+Z1f/L0JdWxDNZm4xa+r4lieRGDXV3czxqVq1a0knnqTR/nGMYw3Yxdr5p84NDze1nSafTWJtRas0wpnE+bj0li/FHnQPQ/iczU9XmAfoafccTmanq8wD9DT7nfOs3Utxb+scXF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vPAeh/E5mp6vMA/Q0+44nM1PV5gH6Gn3HWbqW4t/WOJ0E5umeCd9kFt+Pue1B9kfn4Hk/gmTVjDDMn8KtsPtITxqQoW9OEkkJo/zjCEPJ5X6DyjlbXLPKGvaXWrEUi3amaT/uWxZikUAH56gAAAAAAAJsS83XXqJ+zFzUvopPRg4cS83XXqJ+zFzUvopPRgy91PNmAxUAAAAAAAAa++Gb/QeCfm8P2ajYJr74Zv8AQeCfm8P2ajsnNDxvV/i/UsNJ3JaggPo9pAAAAAAAAAAAAAAAAAAAAAAAAAAAAAAAAAAAAAAAAAAAAAAAAAAAAAAAAAAAAAAAAAAAAAAAAAAAAAAAAAAAAAAAAAAAAAAAAAAPqvgv/bXgXq7v/GqN62ingv8A214F6u7/AMao3reG+0rxex8uPytNrQd0AefOYAAAAAAAASW31689KTsq0lt9evPSk7Kx2SkqwEUAAAAAAAAAAAAABJP52pfh6nakVpJ/O1L8PU7UitZ8kgARQAAAAAAAAAAAAAAAAAAAAAAAAAAAAAAAAAAAAAAAAAAAAAAAAAAAAAAAAAAAAAAAAAAAAAAAAAAAAAAAAAAAAAAAAAAAAAAAAAAAAAAAAAAAAAAAAAAAAAAAAAE2Jebrr1E/Zi5qX0UnowcOJebrr1E/Zi5qX0UnowZe6nmzAYqAAAAAAAANffDN/oPBPzeH7NRsE198M3+g8E/N4fs1HZOaHjer/F+pYaTuS1BAfR7SAAAAAAAAAAAAAAAAAAAAAAAAAAAAAAAAAAAAAAAAAAAAAAAAAAAAAAAAAAAAAAAAAAAAAAAAAAAAAAAAAAAAAAAAAAAAAAAAAAfVfBf+2vAvV3f+NUb1tFPBf+2vAvV3f+NUb1vDfaV4vY+XH5Wm1oO6APPnMAAAAAAAAJLb69eelJ2VaS2+vXnpSdlY7JSVYCKAAAAAAAAAAAAAAkn87Uvw9TtSK0k/nal+HqdqRWs+SQAIoAAAAAAAAAAAAAAAAAAAAAAAAAAAAAAAAAAAAAAAAAAAAAAAAAAAAAAAAAAAAAAAAAAAAAAAAAAAAAAAAAAAAAAAAAAAAAAAAAAAAAAAAAAAAAAAAAAAAAAAAACbEvN116ifsxc1L6KT0YOHEvN116ifsxc1L6KT0YMvdTzZgMVAAAAAAAAGvvhm/wBB4J+bw/ZqNgmvvhm/0Hgn5vD9mo7JzQ8b1f4v1LDSdyWoID6PaQAAAAAAAAAAAAAAAAAAAAAAAAAAAAAAAAAAAAAAAAAAAAAAAAAAAAAAAAAAAAAAAAAAAAAAAAAAAAAAAAAAAAAAAAAAAAAAAAAD6r4L/wBteBeru/8AGqN62ingv/bXgXq7v/GqN63hvtK8XsfLj8rTa0HdAHnzmAAAAAAAAElt9evPSk7KtJbfXrz0pOysdkpKsBFAAAAAAAAAAAAAAST+dqX4ep2pFaSfztS/D1O1IrWfJIAEUAAAAAAAAAAAAAAAAAAAAAAAAAAAAAAAAAAAAAAAAAAAAAAAAAAAAAAAAAAAAAAAAAAAAAAAAAAAAAAAAAAAAAAAAAAAAAAAAAAAAAAAAAAAAAAAAAAAAAAAAABNiXm669RP2Yual9FJ6MHDiXm669RP2Yual9FJ6MGXup5swGKgAAAAAAADX3wzf6DwT83h+zUbBNffDN/oPBPzeH7NR2Tmh43q/wAX6lhpO5LUEB9HtIAAAAAAAAAAAAAAAAAAAAAAAAAAAAAAAAAAAAAAAAAAAAAAAAAAAAAAAAAAAAAAAAAAAAAAAAAAAAAAAAAAAAAAAAAAAAAAAAAB9V8F/wC2vAvV3f8AjVG9bRTwX/trwL1d3/jVG9bw32leL2Plx+VptaDugDz5zAAAAAAAACS2+vXnpSdlWktvr156UnZWOyUlWAigAAAAAAAAAAAAAJJ/O1L8PU7UitJP52pfh6nakVrPkkACKAAAAAAAAAAAAAAAAAAAAAAAAAAAAAAAAAAAAAAAAAAAAAAAAAAAAAAAAAAAAAAAAAAAAAAAAAAAAAAAAAAAAAAAAAAAAAAAAAAAAAAAAAAAAAAAAAAAAAAAAAAmxLzddeon7MXNS+ik9GDhxLzddeon7MXNS+ik9GDL3U82YDFQAAAAAAABr74Zv9B4J+bw/ZqNgmvvhm/0Hgn5vD9mo7JzQ8b1f4v1LDSdyWoID6PaQAAAAAAAAAAAAAAAAAAAAAAAAAAAAAAAAAAAAAAAAAAAAAAAAAAAAAAAAAAAAAAAAAAAAAAAAAAAAAAAAAAAAAAAAAAAAAAAAAD6r4L/ANteBeru/wDGqN62ingv/bXgXq7v/GqN63hvtK8XsfLj8rTa0HdAHnzmAAAAAAAAElt9evPSk7KtJbfXrz0pOysdkpKsBFAAAAAAAAcN5e2eHWla/wAQu6Nra28k1WtXrVISU6ckIbsZppo+SEIQ8sYxfNMvc4eF49heB4TkFljZXVPKDH7bBbu/wi/p1Z7alNLNUqQlqU4x8SpGSSMIR/nDxt2G5HcjD6i63l5kbJlrhNvaU8Rnw6/w69o4lh15LThU0e6pR3ZJppIxhCeXyxhNLuw3YRjuRhHcjCxSuI67kbUvcnc52P5AyYlid9hMMLtMYs9Pvat3UtZ556lKpThWqxmqRlmjTlmhCaaO5HxtzchHcddxCbGctp842Oy5TY1hlbJS5qWOC07HEKtvRo1Le3kqxqVKUkYSV/HqTbkYVYTw8WEIQhDy7vaqWbzKmnNjOPS5c0KGVWM6LRjidvhEsKFta0Jt2FGnb1Kk/kmhNU3Zpqk0d2fdhubkIODG81eK3WI5RRyeyvlwrC8r4SRxm1nw/f6vjeJClUntqu+SwpTT0oQlj48lSEIw8aEIfyWsI6diGJ5TY9VwjOBj+TmWl7kzXyTtLqpTydxuazjRvJoxqVZ5qNK6o1Km5JGH+mWeO55IQfZcnsQwrFsBw7E8CvJrvDrm1pVbWvNPPPNUpRlh4s0Zp/44xjDc3Yzfxbv8/K/AxrI/KebDaeAZG5W2mB4VCyksI0auFaVUoU5ZfFhNQnhVkhJN4vk/6ktWG7CWMIQ8sI/vZNZP4fkpk/h2TWFb5oeGW1O1o77P408ZJJYQhGaP+8Y7m7EmakOWrPJTxWlGeeWWGj1IbsY7n/ykU6Rb8vT96CWvSpVsUpS1acs8IW9SO5NDdhu+NK59Cs+aUdXAmmBiz0i35en70DSLfl6fvQYaFZ80o6uBoVnzSjq4J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s9It+Xp+9A0i35en70GGhWfNKOrgaFZ80o6uBgYuLEa9COH3UIVqcYxozwhCE0P8A+mLlpXNvvcn/AF6f+mH/AMoJ8Qs7SWwuZpbWjCMKM8YRhJDdhHxYuanZWcacsY2lH/TD/wCuDLCiY1cmk23OKfvwNJtucU/fgx0Kz5pR1cDQrPmlHVwY4Liy0m25xT9+BpNtzin78GOhWfNKOrgaFZ80o6uBgYstJtucU/fgaTbc4p+/BjoVnzSjq4GhWfNKOrgYGLLSbbnFP34Gk23OKfvwY6FZ80o6uBoVnzSjq4GBiy0m25xT9+BpNtzin78GOhWfNKOrgaFZ80o6uBgYstJtucU/fg1/8MqrSqZCYJCnVkmjDFofymhH/wCmo+/aFZ80o6uD4B4ZNvQo5C4JNSoU5IxxaEIxllhD/wCmo7JzQptvV/i/UsNJW7LUUB9HNMAAAAAAAAAAAAAAAAAAAAAAAAAAAAAAAAAAAAAAAAAAAAAAAAAAAAAAAAAAAAAAAAAAAAAAAAAAAAAAAAAAAAAAAAAAAAAAAAAB9U8GGaWTPTgc080JYQp3fljHc/8A21RvPpNtzin78Gi/gxSSVM9GByVJJZpY07vdhNDdh9WqN5tCs+aUdXB4d7SabWsV3cflabOhrdZaTbc4p+/A0m25xT9+DHQrPmlHVwNCs+aUdXB59g5sWWk23OKfvwNJtucU/fgx0Kz5pR1cDQrPmlHVwMDFlpNtzin78DSbbnFP34MdCs+aUdXA0Kz5pR1cDAxZaTbc4p+/A0m25xT9+DHQrPmlHVwNCs+aUdXAwMWWk23OKfvwNJtucU/fgx0Kz5pR1cDQrPmlHVwMDFlpNtzin78HBZzyz3l5NJNCaHjSeWEd3/4uXQrPmlHVwcNlTp0ry8kpySySwmk8ksNyH+lYpSaGK0BioAAAAAAAAAAAAACSfztS/D1O1IrST+dqX4ep2pFaz5JAAigAAAAAAAAAAAAAAAAAAAAAAAAAAAAAAAAAAAAAAAAAAAAAAAAAAAAAAAAAAAAAAAAAAAAAAAAAAAAAAAAAAAAAAAAAAAAAAAAAAAAAAAAAAAAAAAAAAAAAAAAAJsS83XXqJ+zFzUvopPRg4cS83XXqJ+zFzUvopPRgy91PNmAxUAAAAAAAAa++Gb/QeCfm8P2ajYJr74Zv9B4J+bw/ZqOyc0PG9X+L9Sw0nclqCA+j2kAAAAAAAAAAAAAAAAAAAAAAAAAAAAAAAAAAAAAAAAAAAAAAAAAAAAAAAAAAAAAAAAAAAAAAAAAAAAAAAAAAAAAAAAAAAAAAAAAA+q+C/wDbXgXq7v8Axqjetop4L/214F6u7/xqjet4b7SvF7Hy4/K02tB3QB585gAAAAAAABJbfXrz0pOyrSW31689KTsrHZKSrARQAAAAAAAAAAAAAEk/nal+HqdqRWkn87Uvw9TtSK1nySABFAAAAAAAAAAAAAAAAAAAAAAAAAAAAAAAAAAAAAAAAAAAAAAAAAAAAAAAAAAAAAAAAAAAAAAAAAAAAAAAAAAAAAAAAAAAAAAAAAAAAAAAAAAAAAAAAAAAAAAAAAATYl5uuvUT9mLmpfRSejBw4l5uuvUT9mLmpfRSejBl7qebMBioAAAAAAAA198M3+g8E/N4fs1GwTX3wzf6DwT83h+zUdk5oeN6v8X6lhpO5LUEB9HtIAAAAAAAAAAAAAAAAAAAAAAAAAAAAAAAAAAAAAAAAAAAAAAAAAAAAAAAAAAAAAAAAAAAAAAAAAAAAAAAAAAAAAAAAAAAAAAAAAB9V8F/7a8C9Xd/41RvW0U8F/7a8C9Xd/41RvW8N9pXi9j5cflabWg7oA8+cwAAAAAAAAktvr156UnZVpLb69eelJ2VjslJVgIoAAAAAAAAAAAAACSfztS/D1O1IrST+dqX4ep2pFaz5JAAigAAAAAAAAAAAAAAAAAAAAAAAAAAAAAAAAAAAAAAAAAAAAAAAAAAAAAAAAAAAAAAAAAAAAAAAAAAAAAAAAAAAAAAAAAAAAAAAAAAAAAAAAAAAAAAAAAAAAAAAAAJsS83XXqJ+zFzUvopPRg4cS83XXqJ+zFzUvopPRgy91PNmAxUAAAAAAAAa++Gb/QeCfm8P2ajYJr74Zv9B4J+bw/ZqOyc0PG9X+L9Sw0nclqCA+j2kAAAAAAAAAAAAAAAAAAAAAAAAAAAAAAAAAAAAAAAAAAAAAAAAAAAAAAAAAAAAAAAAAAAAAAAAAAAAAAAAAAAAAAAAAAAAAAAAAA+q+C/9teBeru/8ao3raKeC/8AbXgXq7v/ABqjet4b7SvF7Hy4/K02tB3QB585gAAAAAAABJbfXrz0pOyrSW31689KTsrHZKSrARQAAAAAAAAAAAAAEk/nal+HqdqRWkn87Uvw9TtSK1nySABFAAAAAAAAAAAAAAAAAAAAAAAAAAAAAAAAAAAAAAAAAAAAAAAAAAAAAAAAAAAAAAAAAAAAAAAAAAAAAAAAAAAAAAAAAAAAAAAAAAAAAAAAAAAAAAAAAAAAAAAAAATYl5uuvUT9mLmpfRSejBw4l5uuvUT9mLmpfRSejBl7qebMBioAAAAAAAA198M3+g8E/N4fs1GwTX3wzf6DwT83h+zUdk5oeN6v8X6lhpO5LUEB9HtIAAAAAAAAAAAAAAAAAAAAAAAAAAAAAAAAAAAAAAAAAAAAAAAAAAAAAAAAAAAAAAAAAAAAAAAAAAAAAAAAAAAAAAAAAAAAAAAAAB9V8F/7a8C9Xd/41RvW0U8F/wC2vAvV3f8AjVG9bw32leL2Plx+VptaDugDz5zAAAAAAAACS2+vXnpSdlWktvr156UnZWOyUlWAigAAAAAAAAAAAAAJJ/O1L8PU7UitJP52pfh6nakVrPkkACKAAAAAAAAAAAAAAAAAAAAAAAAAAAAAAAAAAAAAAAAAAAAAAAAAAAAAAAAAAAAAAAAAAAAAAAAAAAAAAAAAAAAAAAAAAAAAAAAAAAAAAAAAAAAAAAAAAAAAAAAAAmxLzddeon7MXNS+ik9GDhxLzddeon7MXNS+ik9GDL3U82YDFQAAAAAAABr74Zv9B4J+bw/ZqNgmvvhm/wBB4J+bw/ZqOyc0PG9X+L9Sw0nclqCA+j2kAAAAAAAAAAAAAAAAAAAAAAAAAAAAAAAAAAAAAAAAAAAAAAAAAAAAAAAAAAAAAAAAAAAAAAAAAAAAAAAAAAAAAAAAAAAAAAAAAA+q+C/9teBeru/8ao3raKeC/wDbXgXq7v8Axqjet4b7SvF7Hy4/K02tB3QB585gAAAAAAABJbfXrz0pOyrSW31689KTsrHZKSrARQAAAAAAAAAAAAAEk/nal+HqdqRWkn87Uvw9TtSK1nySABFAAAAAAAAAAAAAAAAAAAAAAAAAAAAAAAAAAAAAAAAAAAAAAAAAAAAAAAAAAAAAAAAAAAAAAAAAAAAAAAAAAAAAAAAAAAAAAAAAAAAAAAAAAAAAAAAAAAAAAAAAATYl5uuvUT9mLmpfRSejBw4l5uuvUT9mLmpfRSejBl7qebMBioAAAAAAAA198M3+g8E/N4fs1GwTX3wzf6DwT83h+zUdk5oeN6v8X6lhpO5LUEB9HtIAAAAAAAAAAAAAAAAAAAAAAAAAAAAAAAAAAAAAAAAAAAAAAAAAAAAAAAAAAAAAAAAAAAAAAAAAAAAAAAAAAAAAAAAAAAAAAAAAB9V8F/7a8C9Xd/41RvW0U8F/7a8C9Xd/41RvW8N9pXi9j5cflabWg7oA8+cwAAAAAAAAktvr156UnZVpLb69eelJ2VjslJVgIoAAAAAAAAAAAAACSfztS/D1O1IrST+dqX4ep2pFaz5JAAigAAAAAAAAAAAAAAAAAAAAAAAAAAAAAAAAAAAAAAAAAAAAAAAAAAAAAAAAAAAAAAAAAAAAAAAAAAAAAAAAAAAAAAAAAAAAAAAAAAAAAAAAAAAAAAAAAAAAAAAAAJsS83XXqJ+zFzUvopPRg4cS83XXqJ+zFzUvopPRgy91PNmAxUAAAAAAAAa++Gb/AEHgn5vD9mo2Ca++Gb/QeCfm8P2ajsnNDxvV/i/UsNJ3JaggPo9pAAAAAAAAAAAAAAAAAAAAAAAAAAAAAAAAAAAAAAAAAAAAAAAAAAAAAAAAAAAAAAAAAAAAAAAAAAAAAAAAAAAAAAAAAAAAAAAAAAPqvgv/AG14F6u7/wAao3raKeC/9teBeru/8ao3reG+0rxex8uPytNrQd0AefOYAAAAAAAASW31689KTsq0lt9evPSk7Kx2SkqwEUAAAAAAAAAAAAABJP52pfh6nakVpJ/O1L8PU7UitZ8kgARQAAAAAAAAAAAAAAAAAAAAAAAAAAAAAAAAAAAAAAAAAAAAAAAAAAAAAAAAAAAAAAAAAAAAAAAAAAAAAAAAAAAAAAAAAAAAAAAAAAAAAAAAAAAAAAAAAAAAAAAAAE2Jebrr1E/Zi5qX0UnowcOJebrr1E/Zi5qX0UnowZe6nmzAYqAAAAAAAANffDN/oPBPzeH7NRsE198M3+g8E/N4fs1HZOaHjer/ABfqWGk7ktQQH0e0gAAAAAAAAAAAAAAAAAAAAAAAAAAAAAAAAAAAAAAAAAAAAAAAAAAAAAAAAAAAAAAAAAAAAAAAAAAAAAAAAAAAAAAAAAAAAAAAAAH1XwX/ALa8C9Xd/wCNUb1tFPBf+2vAvV3f+NUb1vDfaV4vY+XH5Wm1oO6APPnMAAAAAAAAJLb69eelJ2VaS2+vXnpSdlY7JSVYCKAAAAAAAAAAAAAAkn87Uvw9TtSK0k/nal+HqdqRWs+SQAIoAAAAAAAAAAAAAAAAAAAAAAAAAAAAAAAAAAAAAAAAAAAAAAAAAAAAAAAAAAAAAAAAAAAAAAAAAAAAAAAAAAAAAAAAAAAAAAAAAAAAAAAAAAAAAAAAAAAAAAAAACbEvN116ifsxc1L6KT0YOHEvN116ifsxc1L6KT0YMvdTzZgMVAAAAAAAAGvvhm/0Hgn5vD9mo2Ca++Gb/QeCfm8P2ajsnNDxvV/i/UsNJ3JaggPo9pAAAAAAAAAAAAAAAAAAAAAAAAAAAAAAAAAAAAAAAAAAAAAAAAAAAAAAAAAAAAAAAAAAAAAAAAAAAAAAAAAAAAAAAAAAAAAAAAAAPqvgv8A214F6u7/AMao3raKeC/9teBeru/8ao3reG+0rxex8uPytNrQd0AefOYAAAAAAAASW31689KTsq0lt9evPSk7Kx2SkqwEUAAAAAAAABjUqS0qc9WaE0ZZJYzRhLLGaO5D/iEPLGP/AGh5QZD5PnSy9pYrkJWt8n+HbDTMTw7DLqvd4Te4bPJQuLmSnUjTmr06cYxjLGaG7LH+Hxofy3YM8FwTCMhM9Vrk5kdhdrheE4xk5WuruwtJIUqMK9CvTkkrwpy/w+PGWpGWM25uxhLDdjHcWmCVfVR8nz+4ZUmwvBcYjjGJQlp4/hFGSzkuN7tvLeSeNPNJLCEakYw3IblSM0sviwjLCWO7GP1gphVUk/nal+HqdqRWguK9G3xOjPXrSU5Y0KkIRnmhCG740v8Ay5uEsO5/ba2XvWYmaJVSJuEsO5/ba2XvOEsO5/ba2XvS7ORWFIm4Sw7n9trZe84Sw7n9trZe8uzkVhSJuEsO5/ba2XvOEsO5/ba2XvLs5FYUibhLDuf22tl7zhLDuf22tl7y7ORWFIm4Sw7n9trZe84Sw7n9trZe8uzkVhSJuEsO5/ba2XvOEsO5/ba2XvLs5FYUibhLDuf22tl7zhLDuf22tl7y7ORWFIm4Sw7n9trZe84Sw7n9trZe8uzkVhSJuEsO5/ba2XvOEsO5/ba2XvLs5FYUibhLDuf22tl7zhLDuf22tl7y7ORWFIm4Sw7n9trZe84Sw7n9trZe8uzkVhSJuEsO5/ba2XvOEsO5/ba2XvLs5FYUibhLDuf22tl7zhLDuf22tl7y7ORWFIm4Sw7n9trZe84Sw7n9trZe8uzkVhSJuEsO5/ba2XvOEsO5/ba2XvLs5FYUibhLDuf22tl7zhLDuf22tl7y7ORWFIm4Sw7n9trZe84Sw7n9trZe8uzkVhSJuEsO5/ba2XvOEsO5/ba2XvLs5FYUibhLDuf22tl7zhLDuf22tl7y7ORWFIm4Sw7n9trZe84Sw7n9trZe8uzkVhSJuEsO5/ba2XvOEsO5/ba2XvLs5FYUibhLDuf22tl7zhLDuf22tl7y7ORWFIm4Sw7n9trZe84Sw7n9trZe8uzkVhSJuEsO5/ba2XvOEsO5/ba2XvLs5FYUibhLDuf22tl7zhLDuf22tl7y7ORWFIm4Sw7n9trZe84Sw7n9trZe8uzkVhSJuEsO5/ba2XvOEsO5/ba2XvLs5FYUibhLDuf22tl7zhLDuf22tl7y7ORWFIm4Sw7n9trZe84Sw7n9trZe8uzkVhSJuEsO5/ba2XvOEsO5/ba2XvLs5FYUibhLDuf22tl7zhLDuf22tl7y7ORWFIm4Sw7n9trZe84Sw7n9trZe8uzkVhSJuEsO5/ba2XvOEsO5/ba2XvLs5FYUibhLDuf22tl7zhLDuf22tl7y7ORWFIm4Sw7n9trZe84Sw7n9trZe8uzkVhSJuEsO5/ba2XvOEsO5/ba2XvLs5FYUibhLDuf22tl7zhLDuf22tl7y7ORWFIm4Sw7n9trZe84Sw7n9trZe8uzkVhSJuEsO5/ba2XvOEsO5/ba2XvLs5FYUibhLDuf22tl7zhLDuf22tl7y7ORWFIm4Sw7n9trZe84Sw7n9trZe8uzkVhSJuEsO5/ba2XvOEsO5/ba2XvLs5FYUibhLDuf22tl7zhLDuf22tl7y7ORWFIm4Sw7n9trZe84Sw7n9trZe8uzkVhSJuEsO5/ba2XvOEsO5/ba2XvLs5FYUibhLDuf22tl7zhLDuf22tl7y7ORWFIm4Sw7n9trZe84Sw7n9trZe8uzkVhSJuEsO5/ba2XvOEsO5/ba2XvLs5FYUibhLDuf22tl7zhLDuf22tl7y7ORWFIm4Sw7n9trZe84Sw7n9trZe8uzkVhSJuEsO5/ba2XvOEsO5/ba2XvLs5FYUibhLDuf22tl7zhLDuf22tl7y7ORWFIm4Sw7n9trZe84Sw7n9trZe8uzkVhSJuEsO5/ba2XvOEsO5/ba2XvLs5FYUibhLDuf22tl7zhLDuf22tl7y7ORWFIm4Sw7n9trZe84Sw7n9trZe8uzkVhSJuEsO5/ba2XvOEsO5/ba2XvLs5FYUibhLDuf22tl7zhLDuf22tl7y7ORWFIm4Sw7n9trZe84Sw7n9trZe8uzkVhSJuEsO5/ba2XvOEsO5/ba2XvLs5FYUibhLDuf22tl7zhLDuf22tl7y7ORWFIm4Sw7n9trZe84Sw7n9trZe8uzkVgxLzddeon7MXNS+ik9GCHEMQsJ7C5kkvbeaaajPCEIVJYxjHxY/93NTxHD4U5YRv7fd8WH/ANsveypN1KxVWJuEsO5/ba2XvOEsO5/ba2XvY3ZyWsKRNwlh3P7bWy95wlh3P7bWy95dnIrCkTcJYdz+21svecJYdz+21sveXZyKwpE3CWHc/ttbL3nCWHc/ttbL3l2cisKRNwlh3P7bWy95wlh3P7bWy95dnIrClr74Zv8AQeCfm8P2aj7zwlh3P7bWy974D4Y93a3GQuCy0LmlUjDFoRjCSeEYwhvNT/h2TmhE7b1f4v1LDSTF2WowD6OaYAAAAAAAAAAAAAAAAAAAAAAAAAAAAAAAAAAAAAAAAAAAAAAAAAAAAAAAAAAAAAAAAAAAAAAAAAAAAAAAAAAAAAAAAAAAAAAAAAD6r4L/ANteBeru/wDGqN62iXgx1aVHPRgdStUlkkhTu92aaO5CH/tqn+7eThLDuf22tl73h3tJiZ5WsU3cflabWhn/AMVIm4Sw7n9trZe84Sw7n9trZe959dnJy1hSJuEsO5/ba2XvOEsO5/ba2XvLs5FYUibhLDuf22tl7zhLDuf22tl7y7ORWFIm4Sw7n9trZe84Sw7n9trZe8uzkVhSJuEsO5/ba2XvOEsO5/ba2XvLs5FYUpLb69eelJ2WXCWHc/ttbL3uOxq0q13eVKNSWpLGaTcmljCMP9KxExElVoDFQAAAAAAAAAH5OVOTGEZY4Dd5OY5RnqWl5LCE29zxknkmljCaWeSaHllmlmhCaEf9owg/Bts2FtTpYrWvMr8pL3FsVsYYbwxUuKNK8tbeG7GElCNGlJJTjCaMZvG8SM0ZtyMYx3IbndBajruUOQ+G5T4Fh+AYpf4hNSw66s7uSvCrLGtVqW08s8kZ5ppYwm8aMsPG8kIx3Y7kYOxAgjqSyzYrShNLCMNHqfzh/wDykU71S5OX2J5/O1L8PU7UitlPkjDeqXJy+w3qlycvsZjFWG9UuTl9hvVLk5fYzAYb1S5OX2G9UuTl9jMBhvVLk5fYb1S5OX2MwGG9UuTl9hvVLk5fYzAYb1S5OX2G9UuTl9jMBhvVLk5fYb1S5OX2MwGG9UuTl9hvVLk5fYzAYb1S5OX2G9UuTl9jMBhvVLk5fYb1S5OX2MwGG9UuTl9hvVLk5fYzAYb1S5OX2G9UuTl9jMBhvVLk5fYb1S5OX2MwGG9UuTl9hvVLk5fYzAYb1S5OX2G9UuTl9jMBhvVLk5fYb1S5OX2MwGG9UuTl9hvVLk5fYzAYb1S5OX2G9UuTl9jMBhvVLk5fYb1S5OX2MwGG9UuTl9hvVLk5fYzAYb1S5OX2G9UuTl9jMBhvVLk5fYb1S5OX2MwGG9UuTl9hvVLk5fYzAYb1S5OX2G9UuTl9jMBhvVLk5fYb1S5OX2MwGG9UuTl9hvVLk5fYzAYb1S5OX2G9UuTl9jMBhvVLk5fYb1S5OX2MwGG9UuTl9hvVLk5fYzAYb1S5OX2G9UuTl9jMBhvVLk5fYb1S5OX2MwGG9UuTl9hvVLk5fYzAYb1S5OX2G9UuTl9jMBhvVLk5fYb1S5OX2MwGG9UuTl9hvVLk5fYzAYb1S5OX2G9UuTl9jMBhvVLk5fYb1S5OX2MwGG9UuTl9hvVLk5fYzAYb1S5OX2G9UuTl9jMBhvVLk5fYb1S5OX2MwGG9UuTl9hvVLk5fYzAYb1S5OX2G9UuTl9jMBhvVLk5fYb1S5OX2MwGG9UuTl9hvVLk5fYzAYb1S5OX2G9UuTl9jMBhvVLk5fYb1S5OX2MwGG9UuTl9hvVLk5fYzAYb1S5OX2G9UuTl9jMBhvVLk5fYb1S5OX2MwGG9UuTl9hvVLk5fYzAYb1S5OX2G9UuTl9jMBhvVLk5fYb1S5OX2MwGG9UuTl9hvVLk5fYzAYb1S5OX2G9UuTl9jMBhvVLk5fYb1S5OX2MwGG9UuTl9hvVLk5fYzAYb1S5OX2G9UuTl9jMBhvVLk5fYb1S5OX2MwGG9UuTl9hvVLk5fYzAYb1S5OX2G9UuTl9jMBhvVLk5fYb1S5OX2MwGG9UuTl9hvVLk5fYzASYjTpww+6jCnLu7zP/ALf/AMYualSp73J/05f9MP8AZx4l5uuvUT9mLmpfRSejBl7qeZvVLk5fYb1S5OX2MxirDeqXJy+w3qlycvsZgMN6pcnL7DeqXJy+xmAw3qlycvsN6pcnL7GYDDeqXJy+w3qlycvsZgMN6pcnL7Gv/hlySS5CYJ4ssIf/AKvD+UP/AOzUbBtffDN/oPBPzeH7NR2Tmh43q/xfqWGk7stQQH0e0gAAAAAAAAAAAAAAAAAAAAAAAAAAAAAAAAAAAAAAAAAAAAAAAAAAAAAAAAAAAAAAAAAAAAAAAAAAAAAAAAAAAAAAAAAAAAAAAAAH1TwYIQmz1YHCaEIw3u7/AJ/hqjeneqXJy+xov4L/ANteBeru/wDGqN63h3tJ8XsfLj8rTa0HdYb1S5OX2G9UuTl9jMeeuZhvVLk5fYb1S5OX2MwGG9UuTl9hvVLk5fYzAYb1S5OX2G9UuTl9jMBhvVLk5fYb1S5OX2MwGG9UuTl9ia1hCW9vISwhCHjSfy9FYktvr156UnZZR2SisBioAAAAAAAAAAAAACSfztS/D1O1IrST+dqX4ep2pFaz5JAAigAAAAAAAAAAAAAAAAAAAAAAAAAAAAAAAAAAAAAAAAAAAAAAAAAAAAAAAAAAAAAAAAAAAAAAAAAAAAAAAAAAAAAAAAAAAAAAAAAAAAAAAAAAAAAAAAAAAAAAAAAJsS83XXqJ+zFzUvopPRg4cS83XXqJ+zFzUvopPRgy91PNmAxUAAAAAAAAa++Gb/QeCfm8P2ajYJr74Zv9B4J+bw/ZqOyc0PG9X+L9Sw0nclqCA+j2kAAAAAAAAAAAAAAAAAAAAAAAAAAAAAAAAAAAAAAAAAAAAAAAAAAAAAAAAAAAAAAAAAAAAAAAAAAAAAAAAAAAAAAAAAAAAAAAAAA+q+C/9teBeru/8ao3raKeC/8AbXgXq7v/ABqjet4b7SvF7Hy4/K02tB3QB585gAAAAAAABJbfXrz0pOyrSW31689KTsrHZKSrARQAAAAAAAAAAAAAEk/nal+HqdqRWkn87Uvw9TtSK1nySABFAAAAAAAAAAAAAAAAAAAAAAAAAAAAAAAAAAAAAAAAAAAAAAAAAAAAAAAAAAAAAAAAAAAAAAAAAAAAAAAAAAAAAAAAAAAAAAAAAAAAAAAAAAAAAAAAAAAAAAAAAATYl5uuvUT9mLmpfRSejBw4l5uuvUT9mLmpfRSejBl7qebMBioAAAAAAAA198M3+g8E/N4fs1GwTX3wzf6DwT83h+zUdk5oeN6v8X6lhpO5LUEB9HtIAAAAAAAAAAAAAAAAAAAAAAAAAAAAAAAAAAAAAAAAAAAAAAAAAAAAAAAAAAAAAAAAAAAAAAAAAAAAAAAAAAAAAAAAAAAAAAAAAB9V8F/7a8C9Xd/41RvW0U8F/wC2vAvV3f8AjVG9bw32leL2Plx+VptaDugDz5zAAAAAAAACS2+vXnpSdlWktvr156UnZWOyUlWAigAAAAAAAAAAAAAJJ/O1L8PU7UitJP52pfh6nakVrPkkACKAAAAAAAAAAAAAAAAAAAAAAAAAAAAAAAAAAAAAAAAAAAAAAAAAAAAAAAAAAAAAAAAAAAAAAAAAAAAAAAAAAAAAAAAAAAAAAAAAAAAAAAAAAAAAAAAAAAAAAAAAAmxLzddeon7MXNS+ik9GDhxLzddeon7MXNS+ik9GDL3U82YDFQAAAAAAABr74Zv9B4J+bw/ZqNgmvvhm/wBB4J+bw/ZqOyc0PG9X+L9Sw0nclqCA+j2kAAAAAAAAAAAAAAAAAAAAAAAAAAAAAAAAAAAAAAAAAAAAAAAAAAAAAAAAAAAAAAAAAAAAAAAAAAAAAAAAAAAAAAAAAAAAAAAAAA+q+C/9teBeru/8ao3raKeC/wDbXgXq7v8Axqjet4b7SvF7Hy4/K02tB3QB585gAAAAAAABJbfXrz0pOyrSW31689KTsrHZKSrARQAAAAAAAAAAAAAEk/nal+HqdqRWkn87Uvw9TtSK1nySABFAAAAAAAAAAAAAAAAAAAAAAAAAAAAAAAAAAAAAAAAAAAAAAAAAAAAAAAAAAAAAAAAAAAAAAAAAAAAAAAAAAAAAAAAAAAAAAAAAAAAAAAAAAAAAAAAAAAAAAAAAATYl5uuvUT9mLmpfRSejBw4l5uuvUT9mLmpfRSejBl7qebMBioAAAAAAAA198M3+g8E/N4fs1GwTX3wzf6DwT83h+zUdk5oeN6v8X6lhpO5LUEB9HtIAAAAAAAAAAAAAAAAAAAAAAAAAAAAAAAAAAAAAAAAAAAAAAAAAAAAAAAAAAAAAAAAAAAAAAAAAAAAAAAAAAAAAAAAAAAAAAAAAB9V8F/7a8C9Xd/41RvW0U8F/7a8C9Xd/41RvW8N9pXi9j5cflabWg7oA8+cwAAAAAAAAktvr156UnZVpLb69eelJ2VjslJVgIoAAAAAAAAAAAAACSfztS/D1O1IrST+dqX4ep2pFaz5JAAigAAAAAAAAAAAAAAAAAAAAAAAAAAAAAAAAAAAAAAAAAAAAAAAAAAAAAAAAAAAAAAAAAAAAAAAAAAAAAAAAAAAAAAAAAAAAAAAAAAAAAAAAAAAAAAAAAAAAAAAAAJsS83XXqJ+zFzUvopPRg4cS83XXqJ+zFzUvopPRgy91PNmAxUAAAAAAAAa++Gb/AEHgn5vD9mo2Ca++Gb/QeCfm8P2ajsnNDxvV/i/UsNJ3JaggPo9pAAAAAAAAAAAAAAAAAAAAAAAAAAAAAAAAAAAAAAAAAAAAAAAAAAAAAAAAAAAAAAAAAAAAAAAAAAAAAAAAAAAAAAAAAAAAAAAAAAPqvgv/AG14F6u7/wAao3raKeC/9teBeru/8ao3reG+0rxex8uPytNrQd0AefOYAAAAAAAASW31689KTsq0lt9evPSk7Kx2SkqwEUAAAAAAAAAAAAABJP52pfh6nakVpJ/O1L8PU7UitZ8kgARQAAAAAAAAAAAAAAAAAAAAAAAAAAAAAAAAAAAAAAAAAAAAAAAAAAAAAAAAAAAAAAAAAAAAAAAAAAAAAAAAAAAAAAAAAAAAAAAAAAAAAAAAAAAAAAAAAAAAAAAAAE2Jebrr1E/Zi5qX0UnowcOJebrr1E/Zi5qX0UnowZe6nmzAYqAAAAAAAANffDN/oPBPzeH7NRsE198M3+g8E/N4fs1HZOaHjer/ABfqWGk7ktQQH0e0gAAAAAAAAAAAAAAAAAAAAAAAAAAAAAAAAAAAAAAAAAAAAAAAAAAAAAAAAAAAAAAAAAAAAAAAAAAAAAAAAAAAAAAAAAAAAAAAAAH1XwX/ALa8C9Xd/wCNUb1tFPBf+2vAvV3f+NUb1vDfaV4vY+XH5Wm1oO6APPnMAAAAAAAAJLb69eelJ2VaS2+vXnpSdlY7JSVYCKAAAAAAAAAAAAAAkn87Uvw9TtSK0k/nal+HqdqRWs+SQAIoAAAAAAAAAAAAAAAAAAAAAAAAAAAAAAAAAAAAAAAAAAAAAAAAAAAAAAAAAAAAAAAAAAAAAAAAAAAAAAAAAAAAAAAAAAAAAAAAAAAAAAAAAAAAAAAAAAAAAAAAACbEvN116ifsxc1L6KT0YOHEvN116ifsxc1L6KT0YMvdTzZgMVAAAAAAAAGvvhm/0Hgn5vD9mo2Ca++Gb/QeCfm8P2ajsnNDxvV/i/UsNJ3JaggPo9pAAAAAAAAAAAAAAAAAAAAAAAAAAAAAAAAAAAAAAAAAAAAAAAAAAAAAAAAAAAAAAAAAAAAAAAAAAAAAAAAAAAAAAAAAAAAAAAAAAPqvgv8A214F6u7/AMao3raKeC/9teBeru/8ao3reG+0rxex8uPytNrQd0AefOYAAAAAAAASW31689KTsq0lt9evPSk7Kx2SkqwEUAAAAAAAAAAAAABJP52pfh6nakVpJ/O1L8PU7UitZ8kgARQAAAAAAAAAAAAAAAAAAAAAAAAAAAAAAAAAAAAAAAAAAAAAAAAAAAAAAAAAAAAAAAAAAAAAAAAAAAAAAAAAAAAAAAAAAAAAAAAAAAAAAAAAAAAAAAAAAAAAAAAAE2Jebrr1E/Zi5qX0UnowcOJebrr1E/Zi5qX0UnowZe6nmzAYqAAAAAAAANffDN/oPBPzeH7NRsE198M3+g8E/N4fs1HZOaHjer/F+pYaTuS1BAfR7SAAAAAAAAAAAAAAAAAAAAAAAAAAAAAAAAAAAAAAAAAAAAAAAAAAAAAAAAAAAAAAAAAAAAAAAAAAAAAAAAAAAAAAAAAAAAAAAAAAfVfBf+2vAvV3f+NUb1tFPBf+2vAvV3f+NUb1vDfaV4vY+XH5Wm1oO6APPnMAAAAAAAAJLb69eelJ2VaS2+vXnpSdlY7JSVYCKAAAAAAAAA4by9s8OtK1/iF3RtbW3kmq1q9apCSnTkhDdjNNNHyQhCHljGIOYfn4HlDgGU9lwlk3jmH4taQnjT0ixuZK9Px4bm7L40kYw3YbsPJ/3UXV/Y2EaEL69oW8bmrLb0d9qQk32rNuxhJLux/imjuR3IQ8vkiCgfh4/l1kRkpcU7TKjLHA8Hr1pN8p0r/EKNvPPJu7njQhPNCMYbsIw3Yf8P2La5t7y3pXdpXp16FeSWpSq05oTSTyTQ3YTSxh5IwjCMIwjAHBP52pfh6nakVpJ/O1L8PU7UitZ8kgARQAAAAAAAAAAAAAAAAAAAAAAAAAAAAAAAAAAAAAAAAAAAAAAAAAAAAAAAAAAAAAAAAAAAAAAAAAAAAAAAAAAAAAAAAAAAAAAAAAAAAAAAAAAAAAAAAAAAAAAAAAE2Jebrr1E/Zi5qX0UnowcOJebrr1E/Zi5qX0UnowZe6nmzAYqAAAAAAAANffDN/oPBPzeH7NRsE198M3+g8E/N4fs1HZOaHjer/F+pYaTuS1BAfR7SAAAAAAAAAAAAAAAAAAAAAAAAAAAAAAAAAAAAAAAAAAAAAAAAAAAAAAAAAAAAAAAAAAAAAAAAAAAAAAAAAAAAAAAAAAAAAAAAAAfVfBf+2vAvV3f+NUb1tFPBf+2vAvV3f+NUb1vDfaV4vY+XH5Wm1oO6APPnMAAAAAAAAJLb69eelJ2VaS2+vXnpSdlY7JSVYCKAAAAAAAA4byvVtbStc0LKtd1KUk08tvRjJCpVjCHklljPNLLCMf5Q8aaEP+YwfKM5eM4jjttkdZ4zkrieCWN3lfYW15bYjPa1NIpwhPPJCOj1qsviRqSyeSaMI7sP5f7vrr83KHJ3BcqsJrYHlBYSXllcbnj05oxljCMI7ss0s0sYTSTQjCEYTSxhGEYQjCMIrE0HScBp6Nn6yqpWEssltc4Bhtxewll3ITXW+15JJoxhD/AFb3LueXy7kIf8Pzc7uAYTSy0zfZRQtPHxGtlVbUN/qVJqkadOFCtuyU4TRjClLGMIRmhJCEJowhGbdjCEXbZs1WQtXA77J65wetc2mJ16VzezXN/cVri5q04yxpzVLiepGrN4viS7kIz7kIQ3P5eR+1jGTmC4/Ww24xez3+phF5Lf2cd8nl3qvLLNLCf+GMPG8k00NyO7Dy/wAlrjVHT8sMlcsrHKi/zlZH4/g1O4p4JCxmw/E8PqVKdSWlUnq7sK1OtJGnGPjbm7GSfc3N3ci7TkVlLTyyyRwfKulaTWsuLWVK7hQmnhPGn48sI+L40IQ3dzd3N3chu/8AEEuUub3JTK6tNWxyzu6m+04Ua9OhiNzbU7mnCMYwkr06NSWWtLDdj5KkJobk00P5Rju9gtra3s7elaWlCnQoUJJadKlTlhLJJJLDchLLCHkhCEIQhCEEmcBJc3FG3xOjPXqQkljQqQ3Y/wDPjSuThTD+dS/Mn87Uvw9TtSK1mmBik4Uw/nUvzOFMP51L81YmBik4Uw/nUvzOFMP51L81YYGKThTD+dS/M4Uw/nUvzVhgYpOFMP51L8zhTD+dS/NWGBik4Uw/nUvzOFMP51L81YYGKThTD+dS/M4Uw/nUvzVhgYpOFMP51L8zhTD+dS/NWGBik4Uw/nUvzOFMP51L81YYGKThTD+dS/M4Uw/nUvzVhgYpOFMP51L8zhTD+dS/NWGBik4Uw/nUvzOFMP51L81YYGKThTD+dS/M4Uw/nUvzVhgYpOFMP51L8zhTD+dS/NWGBik4Uw/nUvzOFMP51L81YYGKThTD+dS/M4Uw/nUvzVhgYpOFMP51L8zhTD+dS/NWGBik4Uw/nUvzOFMP51L81YYGKThTD+dS/M4Uw/nUvzVhgYpOFMP51L8zhTD+dS/NWGBik4Uw/nUvzOFMP51L81YYGKThTD+dS/M4Uw/nUvzVhgYpOFMP51L8zhTD+dS/NWGBik4Uw/nUvzOFMP51L81YYGKThTD+dS/M4Uw/nUvzVhgYpOFMP51L8zhTD+dS/NWGBik4Uw/nUvzOFMP51L81YYGKThTD+dS/M4Uw/nUvzVhgYpOFMP51L8zhTD+dS/NWGBik4Uw/nUvzOFMP51L81YYGKThTD+dS/M4Uw/nUvzVhgYpOFMP51L8zhTD+dS/NWGBik4Uw/nUvzOFMP51L81YYGKThTD+dS/M4Uw/nUvzVhgYpOFMP51L8zhTD+dS/NWGBik4Uw/nUvzOFMP51L81YYGKThTD+dS/M4Uw/nUvzVhgYpOFMP51L8zhTD+dS/NWGBik4Uw/nUvzOFMP51L81YYGKThTD+dS/M4Uw/nUvzVhgYpOFMP51L8zhTD+dS/NWGBik4Uw/nUvzOFMP51L81YYGKThTD+dS/M4Uw/nUvzVhgYpOFMP51L8zhTD+dS/NWGBik4Uw/nUvzOFMP51L81YYGKThTD+dS/M4Uw/nUvzVhgYpOFMP51L8zhTD+dS/NWGBik4Uw/nUvzOFMP51L81YYGKThTD+dS/M4Uw/nUvzVhgYpOFMP51L8zhTD+dS/NWGBik4Uw/nUvzOFMP51L81YYGKThTD+dS/M4Uw/nUvzVhgYpOFMP51L8zhTD+dS/NWGBik4Uw/nUvzOFMP51L81YYGKThTD+dS/M4Uw/nUvzVhgYpOFMP51L8zhTD+dS/NWGBik4Uw/nUvzOFMP51L81YYGKThTD+dS/M4Uw/nUvzVhgYpOFMP51L8zhTD+dS/NWGBik4Uw/nUvzOFMP51L81YYGKThTD+dS/M4Uw/nUvzVhgYpOFMP51L8zhTD+dS/NWGBik4Uw/nUvzOFMP51L81YYGL82/xKxqWNzJJcSxmmozwhDy+WO5Fy08UsIU5YRuZd2EIf8uTEvN116ifsxc1L6KT0YMsLqY1T8KYfzqX5nCmH86l+asY4Lik4Uw/nUvzOFMP51L81YYGKThTD+dS/M4Uw/nUvzVhgYpOFMP51L8zhTD+dS/NWGBik4Uw/nUvzOFMP51L81YYGKThTD+dS/N8C8Ma8trnIXBZaFaE8YYtCMYQ9TUbENffDN/oPBPzeH7NR2TmhTber/F+pYaSt2WoID6OaYAAAAAAAAAAAAAAAAAAAAAAAAAAAAAAAAAAAAAAAAAAAAAAAAAAAAAAAAAAAAAAAAAAAAAAAAAAAAAAAAAAAAAAAAAAAAAAAAAD6l4MlWnQzz4HVqzwllhTu92Mfw1RvHwph/Opfm0f8F/7a8C9Xd/41RvW8O9pNNrWK7uPytNnQ1upOFMP51L8zhTD+dS/NWPPsHNik4Uw/nUvzOFMP51L81YYGKThTD+dS/M4Uw/nUvzVhgYpOFMP51L8zhTD+dS/NWGBik4Uw/nUvzOFMP51L81YYGKThTD+dS/NhYVqde6vKlKeE0sZpNyMPRXJLb69eelJ2VilJoYqwGKgAAAAAAAAAAAAAJJ/O1L8PU7UitJP52pfh6nakVrPkkACKAAAAAAAAAAAAAAAAAAAAAAAAAAAAAAAAAAAAAAAAAAAAAAAAAAAAAAAAAAAAAAAAAAAAAAAAAAAAAAAAAAAAAAAAAAAAAAAAAAAAAAAAAAAAAAAAAAAAAAAAAAmxLzddeon7MXNS+ik9GDhxLzddeon7MXNS+ik9GDL3U82YDFQAAAAAAABr74Zv9B4J+bw/ZqNgmvvhm/0Hgn5vD9mo7JzQ8b1f4v1LDSdyWoID6PaQAAAAAAAAAAAAAAAAAAAAAAAAAAAAAAAAAAAAAAAAAAAAAAAAAAAAAAAAAAAAAAAAAAAAAAAAAAAAAAAAAAAAAAAAAAAAAAAAAD6r4L/ANteBeru/wDGqN62ingv/bXgXq7v/GqN63hvtK8XsfLj8rTa0HdAHnzmAAAAAAAAElt9evPSk7KtJbfXrz0pOysdkpKsBFAAAAAAAAAAAAAAST+dqX4ep2pFaSfztS/D1O1IrWfJIAEUAAAAAAAAAAAAAAAAAAAAAAAAAAAAAAAAAAAAAAAAAAAAAAAAAAAAAAAAAAAAAAAAAAAAAAAAAAAAAAAAAAAAAAAAAAAAAAAAAAAAAAAAAAAAAAAAAAAAAAAAABNiXm669RP2Yual9FJ6MHDiXm669RP2Yual9FJ6MGXup5swGKgAAAAAAADX3wzf6DwT83h+zUbBNffDN/oPBPzeH7NR2Tmh43q/xfqWGk7ktQQH0e0gAAAAAAAAAAAAAAAAAAAAAAAAAAAAAAAAAAAAAAAAAAAAAAAAAAAAAAAAAAAAAAAAAAAAAAAAAAAAAAAAAAAAAAAAAAAAAAAAAH1XwX/trwL1d3/jVG9bRTwX/trwL1d3/jVG9bw32leL2Plx+VptaDugDz5zAAAAAAAACS2+vXnpSdlWktvr156UnZWOyUlWAigAAAAAAAAAAAAAJJ/O1L8PU7UitJP52pfh6nakVrPkkACKAAAAAAAAAAAAAAAAAAAAAAAAAAAAAAAAAAAAAAAAAAAAAAAAAAAAAAAAAAAAAAAAAAAAAAAAAAAAAAAAAAAAAAAAAAAAAAAAAAAAAAAAAAAAAAAAAAAAAAAAAAmxLzddeon7MXNS+ik9GDhxLzddeon7MXNS+ik9GDL3U82YDFQAAAAAAABr74Zv9B4J+bw/ZqNgmvvhm/0Hgn5vD9mo7JzQ8b1f4v1LDSdyWoID6PaQAAAAAAAAAAAAAAAAAAAAAAAAAAAAAAAAAAAAAAAAAAAAAAAAAAAAAAAAAAAAAAAAAAAAAAAAAAAAAAAAAAAAAAAAAAAAAAAAAD6r4L/214F6u7/xqjetop4L/wBteBeru/8AGqN63hvtK8XsfLj8rTa0HdAHnzmAAAAAAAAElt9evPSk7KtJbfXrz0pOysdkpKsBFAAAAAAAAAAAAAAST+dqX4ep2pFaSfztS/D1O1IrWfJIAEUAAAAAAAAAAAAAAAAAAAAAAAAAAAAAAAAAAAAAAAAAAAAAAAAAAAAAAAAAAAAAAAAAAAAAAAAAAAAAAAAAAAAAAAAAAAAAAAAAAAAAAAAAAAAAAAAAAAAAAAAABNiXm669RP2Yual9FJ6MHDiXm669RP2Yual9FJ6MGXup5swGKgAAAAAAADX3wzf6DwT83h+zUbBNffDN/oPBPzeH7NR2Tmh43q/xfqWGk7ktQQH0e0gAAAAAAAAAAAAAAAAAAAAAAAAAAAAAAAAAAAAAAAAAAAAAAAAAAAAAAAAAAAAAAAAAAAAAAAAAAAAAAAAAAAAAAAAAAAAAAAAAH1XwX/trwL1d3/jVG9bRTwX/ALa8C9Xd/wCNUb1vDfaV4vY+XH5Wm1oO6APPnMAAAAAAAAJLb69eelJ2VaS2+vXnpSdlY7JSVYCKAAAAAAAAAAAAAAkn87Uvw9TtSK0k/nal+HqdqRWs+SQAIoAAAAAAAAAAAAAAAAAAAAAAAAAAAAAAAAAAAAAAAAAAAAAAAAAAAAAAAAAAAAAAAAAAAAAAAAAAAAAAAAAAAAAAAAAAAAAAAAAAAAAAAAAAAAAAAAAAAAAAAAACbEvN116ifsxc1L6KT0YOHEvN116ifsxc1L6KT0YMvdTzZgMVAAAAAAAAGvvhm/0Hgn5vD9mo2Ca++Gb/AEHgn5vD9mo7JzQ8b1f4v1LDSdyWoID6PaQAAAAAAAAAAAAAAAAAAAAAAAAAAAAAAAAAAAAAAAAAAAAAAAAAAAAAAAAAAAAAAAAAAAAAAAAAAAAAAAAAAAAAAAAAAAAAAAAAD6r4L/214F6u7/xqjetop4L/ANteBeru/wDGqN63hvtK8XsfLj8rTa0HdAHnzmAAAAAAAAElt9evPSk7KtJbfXrz0pOysdkpKsBFAAAAAAAAAAAAAAST+dqX4ep2pFaSfztS/D1O1IrWfJIAEUAAAAAAAAAAAAAAAAAAAAAAAAAAAAAAAAAAAAAAAAAAAAAAAAAAAAAAAAAAAAAAAAAAAAAAAAAAAAAAAAAAAAAAAAAAAAAAAAAAAAAAAAAAAAAAAAAAAAAAAAABNiXm669RP2Yual9FJ6MHDiXm669RP2Yual9FJ6MGXup5swGKgAAAAAAADX3wzf6DwT83h+zUbBNffDN/oPBPzeH7NR2Tmh43q/xfqWGk7ktQQH0e0gAAAAAAAAAAAAAAAAAAAAAAAAAAAAAAAAAAAAAAAAAAAAAAAAAAAAAAAAAAAAAAAAAAAAAAAAAAAAAAAAAAAAAAAAAAAAAAAAAH1XwX/trwL1d3/jVG9bRTwX/trwL1d3/jVG9bw32leL2Plx+VptaDugDz5zAAAAAAAACS2+vXnpSdlWktvr156UnZWOyUlWAigAAAAAAAAAAAAAJJ/O1L8PU7UitJP52pfh6nakVrPkkACKAAAAAAAAAAAAAAAAAAAAAAAAAAAAAAAAAAAAAAAAAAAAAAAAAAAAAAAAAAAAAAAAAAAAAAAAAAAAAAAAAAAAAAAAAAAAAAAAAAAAAAAAAAAAAAAAAAAAAAAAAAmxLzddeon7MXNS+ik9GDhxLzddeon7MXNS+ik9GDL3U82YDFQAAAAAAABr74Zv8AQeCfm8P2ajYJr74Zv9B4J+bw/ZqOyc0PG9X+L9Sw0nclqCA+j2kAAAAAAAAAAAAAAAAAAAAAAAAAAAAAAAAAAAAAAAAAAAAAAAAAAAAAAAAAAAAAAAAAAAAAAAAAAAAAAAAAAAAAAAAAAAAAAAAAA+q+C/8AbXgXq7v/ABqjetop4L/214F6u7/xqjet4b7SvF7Hy4/K02tB3QB585gAAAAAAABJbfXrz0pOyrSW31689KTsrHZKSrARQAAAAAAAAAAAAAEk/nal+HqdqRWkn87Uvw9TtSK1nySABFAAAAAAAAAAAAAAAAAAAAAAAAAAAAAAAAAAAAAAAAAAAAAAAAAAAAAAAAAAAAAAAAAAAAAAAAAAAAAAAAAAAAAAAAAAAAAAAAAAAAAAAAAAAAAAAAAAAAAAAAAATYl5uuvUT9mLmpfRSejBw4l5uuvUT9mLmpfRSejBl7qebMBioAAAAAAAA198M3+g8E/N4fs1GwTX3wzf6DwT83h+zUdk5oeN6v8AF+pYaTuS1BAfR7SAAAAAAAAAAAAAAAAAAAAAAAAAAAAAAAAAAAAAAAAAAAAAAAAAAAAAAAAAAAAAAAAAAAAAAAAAAAAAAAAAAAAAAAAAAAAAAAAAAfVfBf8AtrwL1d3/AI1RvW0U8F/7a8C9Xd/41RvW8N9pXi9j5cflabWg7oA8+cwAAAAAAAAktvr156UnZVpLb69eelJ2VjslJVgIoAAAAAAAAAAAAACSfztS/D1O1IrST+dqX4ep2pFaz5JAAigAAAAAAAAAAAAAAAAAAAAAAAAAAAAAAAAAAAAAAAAAAAAAAAAAAAAAAAAAAAAAAAAAAAAAAAAAAAAAAAAAAAAAAAAAAAAAAAAAAAAAAAAAAAAAAAAAAAAAAAAAJsS83XXqJ+zFzUvopPRg4cS83XXqJ+zFzUvopPRgy91PNmAxUAAAAAAAAfFvCkyNyny2yRwnDslcGr4jc0cS3+pTpbm7LJvU8N2MYxhD+c0H2kb3Jmv2+S9bsa5ooibViaxE9iWovRR5/wDEDni+4WIe9T2jiBzxfcLEPep7T0AHeeszlLdWPu/pxdBZef8AxA54vuFiHvU9o4gc8X3CxD3qe09AA6zOUt1Y+7+joLLz/wCIHPF9wsQ96ntHEDni+4WIe9T2noAHWZylurH3f0dBZef/ABA54vuFiHvU9o4gc8X3CxD3qe09AA6zOUt1Y+7+joLLz/4gc8X3CxD3qe0cQOeL7hYh71PaegAdZnKW6sfd/R0Fl5/8QOeL7hYh71PaOIHPF9wsQ96ntPQAOszlLdWPu/o6Cy8/+IHPF9wsQ96ntHEDni+4WIe9T2noAHWZylurH3f0dBZef/EDni+4WIe9T2jiBzxfcLEPep7T0ADrM5S3Vj7v6OgsvP8A4gc8X3CxD3qe0cQOeL7hYh71PaegAdZnKW6sfd/R0Fl5/wDEDni+4WIe9T2jiBzxfcLEPep7T0ADrM5S3Vj7v6OgsvP/AIgc8X3CxD3qe0cQOeL7hYh71PaegAdZnKW6sfd/R0Fl5/8AEDni+4WIe9T2jiBzxfcLEPep7T0ADrM5S3Vj7v6OgsvP/iBzxfcLEPep7RxA54vuFiHvU9p6AB1mcpbqx939HQWXn/xA54vuFiHvU9o4gc8X3CxD3qe09AA6zOUt1Y+7+joLLz/4gc8X3CxD3qe0cQOeL7hYh71PaegAdZnKW6sfd/R0Fl5/8QOeL7hYh71PaOIHPF9wsQ96ntPQAOszlLdWPu/o6Cy8/wDiBzxfcLEPep7RxA54vuFiHvU9p6AB1mcpbqx939HQWXn/AMQOeL7hYh71PaOIHPF9wsQ96ntPQAOszlLdWPu/o6Cy8/8AiBzxfcLEPep7RxA54vuFiHvU9p6AB1mcpbqx939HQWXn/wAQOeL7hYh71PaOIHPF9wsQ96ntPQAOszlLdWPu/o6Cy8/+IHPF9wsQ96ntHEDni+4WIe9T2noAHWZylurH3f0dBZef/EDni+4WIe9T2jiBzxfcLEPep7T0ADrM5S3Vj7v6OgsvP/iBzxfcLEPep7RxA54vuFiHvU9p6AB1mcpbqx939HQWXn/xA54vuFiHvU9o4gc8X3CxD3qe09AA6zOUt1Y+7+joLLz/AOIHPF9wsQ96ntHEDni+4WIe9T2noAHWZylurH3f0dBZef8AxA54vuFiHvU9o4gc8X3CxD3qe09AA6zOUt1Y+7+joLLz/wCIHPF9wsQ96ntHEDni+4WIe9T2noAHWZylurH3f0dBZef/ABA54vuFiHvU9o4gc8X3CxD3qe09AA6zOUt1Y+7+joLLz/4gc8X3CxD3qe0cQOeL7hYh71PaegAdZnKW6sfd/R0Fl5/8QOeL7hYh71PaOIHPF9wsQ96ntPQAOszlLdWPu/o6Cy8/+IHPF9wsQ96ntHEDni+4WIe9T2noAHWZylurH3f0dBZef/EDni+4WIe9T2jiBzxfcLEPep7T0ADrM5S3Vj7v6OgsvP8A4gc8X3CxD3qe0cQOeL7hYh71PaegAdZnKW6sfd/R0Fl5/wDEDni+4WIe9T2jiBzxfcLEPep7T0ADrM5S3Vj7v6OgsvP/AIgc8X3CxD3qe0cQOeL7hYh71PaegAdZnKW6sfd/R0Fl5/8AEDni+4WIe9T2jiBzxfcLEPep7T0ADrM5S3Vj7v6OgsvP/iBzxfcLEPep7RxA54vuFiHvU9p6AB1mcpbqx939HQWXn/xA54vuFiHvU9o4gc8X3CxD3qe09AA6zOUt1Y+7+joLLz/4gc8X3CxD3qe0cQOeL7hYh71PaegAdZnKW6sfd/R0Fl5/8QOeL7hYh71PaOIHPF9wsQ96ntPQAOszlLdWPu/o6Cy8/wDiBzxfcLEPep7RxA54vuFiHvU9p6AB1mcpbqx939HQWXn/AMQOeL7hYh71PaOIHPF9wsQ96ntPQAOszlLdWPu/o6Cy8/8AiBzxfcLEPep7RxA54vuFiHvU9p6AB1mcpbqx939HQWXn/wAQOeL7hYh71PaOIHPF9wsQ96ntPQAOszlLdWPu/o6Cy8/+IHPF9wsQ96ntHEDni+4WIe9T2noAHWZylurH3f0dBZef/EDni+4WIe9T2jiBzxfcLEPep7T0ADrM5S3Vj7v6OgsvP/iBzxfcLEPep7RxA54vuFiHvU9p6AB1mcpbqx939HQWXn/xA54vuFiHvU9o4gc8X3CxD3qe09AA6zOUt1Y+7+joLLz/AOIHPF9wsQ96ntHEDni+4WIe9T2noAHWZylurH3f0dBZef8AxA54vuFiHvU9o4gc8X3CxD3qe09AA6zOUt1Y+7+joLLUPwf80ecjJXOrhGOZQ5J3llY0JLmFSvUjJGWWM1CeWXd3Ixj5YxhD/wDLbwHUuXeXNNy/rMa1p7MWZizFnCtKRMz5zObksWIsRSAB+KyAAAAAAAAElt9evPSk7KtJbfXrz0pOysdkpKsBFAAAAAAAAAY1I1IU540ZJZqkJY+LLNN4sIx/2hGO5Hch/wB9yIJ8UxTDsEw65xfF72jaWVpTmrV69aaEslOSEN2MYxi/JyZy7yYyur3Nngt5caVaSSVK1reWNezry05/9FTeq8kk8ZJtyO5PCHixjCMN3dhF8+zwXeWVXN9VusrcEwjDbO0xfCq9xHD8Vq3kJrWW7pxqxqePb0fFlhCEI/7+Td3dzc8v6OJ4lh9HPnQxeOJULeywvJCvUxW5nrSy0aVOpcyTUd8njHcl/wBFWaG7/tCMf5MqYJV2vKTOLkpkpdVLTGbm/wB8oUIXVxG0wu6u5LajHd3J601CnPLSlj4s0d2eMvkljH+UIv37S7tb+1o31jc0ri2uKctWjWpTwmkqSTQ3YTSxh5IwjCO7CMHQcssrsZygvaubzNzaW93iF5ZS1b7Fq8+7ZYXa1oRhJUjueWvUmhCaMlOXchHyTTTQl/n27JTJ20yRyZwrJewqTz2+FWlK0pzz/wCqaEksJd2P/eO5upMCufztS/D1O1IrQXVSpSxOjNSt5q0d4qQ8WWMIRh/FL5fLGDk0u86KrayntLMVoVViTS7zoqtrKe0aXedFVtZT2i7JVWJNLvOiq2sp7Rpd50VW1lPaLslVYk0u86KrayntGl3nRVbWU9ouyVViTS7zoqtrKe0aXedFVtZT2i7JVWJNLvOiq2sp7Rpd50VW1lPaLslVYk0u86KrayntGl3nRVbWU9ouyVViTS7zoqtrKe0aXedFVtZT2i7JVWJNLvOiq2sp7Rpd50VW1lPaLslVYk0u86KrayntGl3nRVbWU9ouyVViTS7zoqtrKe0aXedFVtZT2i7JVWJNLvOiq2sp7Rpd50VW1lPaLslVYk0u86KrayntGl3nRVbWU9ouyVViTS7zoqtrKe0aXedFVtZT2i7JVWJNLvOiq2sp7Rpd50VW1lPaLslVYk0u86KrayntGl3nRVbWU9ouyVViTS7zoqtrKe0aXedFVtZT2i7JVWJNLvOiq2sp7Rpd50VW1lPaLslVYk0u86KrayntGl3nRVbWU9ouyVViTS7zoqtrKe0aXedFVtZT2i7JVWJNLvOiq2sp7Rpd50VW1lPaLslVYk0u86KrayntGl3nRVbWU9ouyVViTS7zoqtrKe0aXedFVtZT2i7JVWJNLvOiq2sp7Rpd50VW1lPaLslVYk0u86KrayntGl3nRVbWU9ouyVViTS7zoqtrKe0aXedFVtZT2i7JVWJNLvOiq2sp7Rpd50VW1lPaLslVYk0u86KrayntGl3nRVbWU9ouyVViTS7zoqtrKe0aXedFVtZT2i7JVWJNLvOiq2sp7Rpd50VW1lPaLslVYk0u86KrayntGl3nRVbWU9ouyVViTS7zoqtrKe0aXedFVtZT2i7JVWJNLvOiq2sp7Rpd50VW1lPaLslVYk0u86KrayntGl3nRVbWU9ouyVViTS7zoqtrKe0aXedFVtZT2i7JVWJNLvOiq2sp7Rpd50VW1lPaLslVYk0u86KrayntGl3nRVbWU9ouyVViTS7zoqtrKe0aXedFVtZT2i7JVWJNLvOiq2sp7Rpd50VW1lPaLslVYk0u86KrayntGl3nRVbWU9ouyVViTS7zoqtrKe0aXedFVtZT2i7JVWJNLvOiq2sp7Rpd50VW1lPaLslVYk0u86KrayntGl3nRVbWU9ouyVViTS7zoqtrKe0aXedFVtZT2i7JVWJNLvOiq2sp7Rpd50VW1lPaLslVYk0u86KrayntGl3nRVbWU9ouyVViTS7zoqtrKe0aXedFVtZT2i7JVWJNLvOiq2sp7Rpd50VW1lPaLslVYk0u86KrayntGl3nRVbWU9ouyVViTS7zoqtrKe0aXedFVtZT2i7JVWJNLvOiq2sp7Rpd50VW1lPaLslVYk0u86KrayntGl3nRVbWU9ouyVViTS7zoqtrKe0aXedFVtZT2i7JVWJNLvOiq2sp7Rpd50VW1lPaLslVYk0u86KrayntGl3nRVbWU9ouyVViTS7zoqtrKe0aXedFVtZT2i7JVWJNLvOiq2sp7Rpd50VW1lPaLslVYk0u86KrayntGl3nRVbWU9ouyVViTS7zoqtrKe0aXedFVtZT2i7JVWJNLvOiq2sp7Rpd50VW1lPaLslVYk0u86KrayntGl3nRVbWU9ouyVViTS7zoqtrKe0aXedFVtZT2i7JVWJNLvOiq2sp7Rpd50VW1lPaLslWWJebrr1E/Zi5qX0Unowfn391dTWNzLNhtaWEaU8IzRnk3IeSPl8kzmp3d3CnLCGF1o+SH/2U9pbs3UritEml3nRVbWU9o0u86KrayntJdlaqxJpd50VW1lPaNLvOiq2sp7RdkqrEml3nRVbWU9o0u86KrayntF2SqsSaXedFVtZT2jS7zoqtrKe0XZKqxJpd50VW1lPaNLvOiq2sp7RdkqrEml3nRVbWU9o0u86KrayntF2SqsSaXedFVtZT2jS7zoqtrKe0XZKqxJpd50VW1lPaNLvOiq2sp7RdkqrEml3nRVbWU9o0u86KrayntF2SqsSaXedFVtZT2jS7zoqtrKe0XZKqxJpd50VW1lPaNLvOiq2sp7RdkqrEml3nRVbWU9o0u86KrayntF2SqsSaXedFVtZT2jS7zoqtrKe0XZKqxJpd50VW1lPaNLvOiq2sp7RdkqrEml3nRVbWU9o0u86KrayntF2SqsSaXedFVtZT2jS7zoqtrKe0XZKqxJpd50VW1lPaNLvOiq2sp7RdkqrEml3nRVbWU9o0u86KrayntF2SqsSaXedFVtZT2jS7zoqtrKe0XZKqxJpd50VW1lPaNLvOiq2sp7RdkqrEml3nRVbWU9o0u86KrayntF2SqsSaXedFVtZT2jS7zoqtrKe0XZKqxJpd50VW1lPaNLvOiq2sp7RdkqrEml3nRVbWU9o0u86KrayntF2SqsSaXedFVtZT2jS7zoqtrKe0XZKqxJpd50VW1lPaNLvOiq2sp7RdkqrEml3nRVbWU9o0u86KrayntF2SqsSaXedFVtZT2jS7zoqtrKe0XZKqxJpd50VW1lPaNLvOiq2sp7RdkqrEml3nRVbWU9o0u86KrayntF2SqsSaXedFVtZT2jS7zoqtrKe0XZKqxJpd50VW1lPaNLvOiq2sp7RdkqrEml3nRVbWU9o0u86KrayntF2SqsSaXedFVtZT2jS7zoqtrKe0XZKqxJpd50VW1lPaNLvOiq2sp7RdkqrEml3nRVbWU9o0u86KrayntF2SqsSaXedFVtZT2jS7zoqtrKe0XZKqxJpd50VW1lPaNLvOiq2sp7RdkqrEml3nRVbWU9o0u86KrayntF2SqsSaXedFVtZT2jS7zoqtrKe0XZKqxJpd50VW1lPaNLvOiq2sp7RdkqrEml3nRVbWU9o0u86KrayntF2SqsSaXedFVtZT2jS7zoqtrKe0XZKqxJpd50VW1lPaNLvOiq2sp7RdkqrEml3nRVbWU9o0u86KrayntF2SqsSaXedFVtZT2jS7zoqtrKe0XZKqxJpd50VW1lPaNLvOiq2sp7RdkqrEml3nRVbWU9o0u86KrayntF2SqsSaXedFVtZT2jS7zoqtrKe0XZKqxJpd50VW1lPaNLvOiq2sp7RdkqrEml3nRVbWU9o0u86KrayntF2SqsSaXedFVtZT2jS7zoqtrKe0XZKqxJpd50VW1lPaNLvOiq2sp7RdkqrEml3nRVbWU9o0u86KrayntF2SqsSaXedFVtZT2jS7zoqtrKe0XZKqxJpd50VW1lPaNLvOiq2sp7RdkqrEml3nRVbWU9o0u86KrayntF2SqsSaXedFVtZT2jS7zoqtrKe0XZKqxJpd50VW1lPaNLvOiq2sp7RdkqrEml3nRVbWU9o0u86KrayntF2SqsSaXedFVtZT2jS7zoqtrKe0XZKqxJpd50VW1lPaNLvOiq2sp7RdkqrSW31689KTsml3nRVbWU9phYTz1Lq7mqUZqU0ZpP4ZowjGH8P/AGjuERSJKrgGKgAAAAAAAAAMK9Cjc0altc0ZKtKrLGSpTnlhNLPLGG5GEYR8kYRh/s/Iw/InIzCcKusBwrJHBbPDL7d0qyt7ClToV92G5Hx6cssJZt2EIQjuwj5H7QDrWJ5ss22NXMLzGM32TV/cQpyUoVbnCberPCSSEJZZfGmkjHchCEIQh/KEIbj9zDcMw3BrGjheD4fbWNnbS+JRt7alLSpU5f8AiWWWEIQh/wBoQUhUST+dqX4ep2pFaSfztS/D1O1IrWfJIAEUAAAAAAAAAAAAAAAAAAAAAAAAAAAAAAAAAAAAAAAAAAAAAAAAAAAAAAAAAAAAAAAAAAAAAAAAAAAAAAAAAAAAAAAAAAAAAAAAAAAAAAAAAAAAAAAAAAAAAAAAABNiXm669RP2Yual9FJ6MHDiXm669RP2Yual9FJ6MGXup5swGKgAAAAAAAAAAAAAAAAAAAAAAAAAAAAAAAAAAAAAAAAAAAAAAAAAAAAAAAAAAAAAAAAAAAAAAAAAAAAAAAAAAAAAAAAAAAAAAAAAAAAAAAAAAAAAAAAAAAAAAAAACS2+vXnpSdlWktvr156UnZWOyUlWAigAAAAAAAAAAAAAJJ/O1L8PU7UitJP52pfh6nakVrPkkACKAAAAAAAAAAAAAAAAAAAAAAAAAAAAAAAAAAAAAAAAAAAAAAAAAAAAAAAAAAAAAAAAAAAAAAAAAAAAAAAAAAAAAAAAAAAAAAAAAAAAAAAAAAAAAAAAAAAAAAAAAAmxLzddeon7MXNS+ik9GDhxLzddeon7MXNS+ik9GDL3U82YDFQAAAAAAAAAAAAAAAAAAAAAAAAAAAAAAAAAAAAAAAAAAAAAAAAAAAAAAAAAAAAAAAAAAAAAAAAAAAAAAAAAAAAAAAAAAAAAAAAAAAAAAAAAAAAAAAAAAAAAAAAABJbfXrz0pOyrSW31689KTsrHZKSrARQAAAAAAAAAAAAAEk/nal+HqdqRWkn87Uvw9TtSK1nySABFAAAAAAAAAAAAAAAAAAAAAAAAAAAAAAAAAAAAAAAAAAAAAAAAAAAAAAAAAAAAAAAAAAAAAAAAAAAAAAAAAAAAAAAAAAAAAAAAAAAAAAAAAAAAAAAAAAAAAAAAAATYl5uuvUT9mLmpfRSejBw4l5uuvUT9mLmpfRSejBl7qebMBioAAAAAAAAAAAAAAAAAAAAAAAAAAAAAAAAAAAAAAAAAAAAAAAAAAAAAAAAAAAAAAAAAAAAAAAAAAAAAAAAAAAAAAAAAAAAAAAAAAAAAAAAAAAAAAAAAAAAAAAAAAktvr156UnZVpLb69eelJ2VjslJVgIoAAAAAAAAAAAAACSfztS/D1O1IrST+dqX4ep2pFaz5JAAigAAAAAAAAAAAAAAAAAAAAAAAAAAAAAAAAAAAAAAAAAAAAAAAAAAAAAAAAAAAAAAAAAAAAAAAAAAAAAAAAAAAAAAAAAAAAAAAAAAAAAAAAAAAAAAAAAAAAAAAAAJsS83XXqJ+zFzUvopPRg4cS83XXqJ+zFzUvopPRgy91PNmAxUAAAAAAAAAAAAAAAAAAAAAAAAAAAAAAAAAAAAAAAAAAAAAAAAAAAAAAAAAAAAAAAAAAAAAAAAAAAAAAAAAAAAAAAAAAAAAAAAAAAAAAAAAAAAAAAAAAAAAAAAAASW31689KTsq0lt9evPSk7Kx2SkqwEUAAAAAAAAAAAAABJP52pfh6nakVpJ/O1L8PU7UitZ8kgARQAAAAAAAAAAAAAAAAAAAAAAAAAAAAAAAAAAAAAAAAAAAAAAAAAAAAAAAAAAAAAAAAAAAAAAAAAAAAAAAAAAAAAAAAAAAAAAAAAAAAAAAAAAAAAAAAAAAAAAAAAE2Jebrr1E/Zi5qX0UnowcOJebrr1E/Zi5qX0UnowZe6nmzAYqAAAAAAAAAAAAAAAAAAAAAAAAAAAAAAAAAAAAAAAAAAAAAAAAAAAAAAAAAAAAAAAAAAAAAAAAAAAAAAAAAAAAAAAAAAAAAAAAAAAAAAAAAAAAAAAAAAAAAAAAAAJLb69eelJ2VaS2+vXnpSdlY7JSVYCKAAAAAAAAAAAAAAkn87Uvw9TtSK0k/nal+HqdqRWs+SQAIoAAAAAAAAAAAAAAAAAAAAAAAAAAAAAAAAAAAAAAAAAAAAAAAAAAAAAAAAAAAAAAAAAAAAAAAAAAAAAAAAAAAAAAAAAAAAAAAAAAAAAAAAAAAAAAAAAAAAAAAAACbEvN116ifsxc1L6KT0YOHEvN116ifsxc1L6KT0YMvdTzZgMVAAAAAAAAAAAAAAAAAAAAAAAAAAAAAAAAAAAAAAAAAAAAAAAAAAAAAAAAAAAAAAAAAAAAAAAAAAAAAAAAAAAAAAAAAAAAAAAAAAAAAAAAAAAAAAAAAAAAAAAAAAElt9evPSk7KtJbfXrz0pOysdkpKsBFAAAAAAAAAAAAAAST+dqX4ep2pFaSfztS/D1O1IrWfJIAEUAAAAAAAAAAAAAAAAAAAAAAAAAAAAAAAAAAAAAAAAAAAAAAAAAAAAAAAAAAAAAAAAAAAAAAAAAAAAAAAAAAAAAAAAAAAAAAAAAAAAAAAAAAAAAAAAAAAAAAAAABNiXm669RP2Yual9FJ6MHDiXm669RP2Yual9FJ6MGXup5swGKgAAAAAAAAAAAAAAAAAAAAAAAAAAAAAAAAAAAAAAAAAAAAAAAAAAAAAAAAAAAAAAAAAAAAAAAAAAAAAAAAAAAAAAAAAAAAAAAAAAAAAAAAAAAAAAAAAAAAAAAAACS2+vXnpSdlWktvr156UnZWOyUlWAigAAAAAAAAAAAAAJJ/O1L8PU7UitJP52pfh6nakVrPkkACKAAAAAAAAAAAAAAAAAAAAAAAAAAAAAAAAAAAAAAAAAAAAAAAAAAAAAAAAAAAAAAAAAAAAAAAAAAAAAAAAAAAAAAAAAAAAAAAAAAAAAAAAAAAAAAAAAAAAAAAAAAmxLzddeon7MXNS+ik9GDhxLzddeon7MXNS+ik9GDL3U82YDFQAAAAAAAAAAAAAAAAAAAAAAAAAAAAAAAAAAAAAAAAAAAAAAAAAAAAAAAAAAAAAAAAAAAAAAAAAAAAAAAAAAAAAAAAAAAAAAAAAAAAAAAAAAAAAAAAAAAAAAAAABJbfXrz0pOyrSW31689KTsrHZKSrARQAAAAAAAAAAAAAEk/nal+HqdqRWkn87Uvw9TtSK1nySABFAAAAAAAAAAAAAAAAAAAAAAAAAAAAAAAAAAAAAAAAAAAAAAAAAAAAAAAAAAAAAAAAAAAAAAAAAAAAAAAAAAAAAAAAAAAAAAAAAAAAAAAAAAAAAAAAAAAAAAAAAATYl5uuvUT9mLmpfRSejBw4l5uuvUT9mLmpfRSejBl7qebMBioAAAAAAAAAAAAAAAAAAAAAAAAAAAAAAAAAAAAAAAAAAAAAAAAAAAAAAAAAAAAAAAAAAAAAAAAAAAAAAAAAAAAAAAAAAAAAAAAAAAAAAAAAAAAAAAAAAAAAAAAAAktvr156UnZVpLb69eelJ2VjslJVgIoAAAAAAAAD8fKrKnDMkMImxfE5a9SEaklvQt7eTx61zXqTeLTpU5d2G7PNNGEIbsYQh/OMYQhGMA/YHXMlstrTKe8xLCamEYlg+K4TNT0uwxCWlCrJJUljGnUlmpT1Kc8k25NCEZZ47kZYwjuRgjyqzjSZJT3te8yNyjucLwySWpfYpbUKGj0JIwhGabxZ6stWrLLLHdmjSpzwh5YeWMIwhaDt46diecq3tsfo5OYFkrjWUV1Ww2ni3jYdNaSU5beeeMkk0ZrivS3YxjD+UN3yO221Wevb0q1W2qW89SSWaajUjLGenGMN2Ms0ZYxl3YfyjuRjD/iMUoOCfztS/D1O1IrST+dqX4ep2pFaz5JAAigAAAAAAAAAAAAAAAAAAAAAAAAAAAAAAAAAAAAAAAAAAAAAAAAAAAAAAAAAAAAAAAAAAAAAAAAAAAAAAAAAAAAAAAAAAAAAAAAAAAAAAAAAAAAAAAAAAAAAAAAAJsS83XXqJ+zFzUvopPRg4cS83XXqJ+zFzUvopPRgy91PNmAxUAAAAAAAAAAAAAAAAAAAAAAAAAAAAAAAAAAAAAAAAAAAAAAAAAAAAAAAAAAAAAAAAAAAAAAAAAAAAAAAAAAAAAAAAAAAAAAAAAAAAAAAAAAAAAAAAAAAAAAAAAASW31689KTsq0lt9evPSk7Kx2SkqwEUAAAAAAABw3kl5PaVpMPr0aN1NJNCjUrUo1ack+55IzSQmljNCEf5whNLu/8w/m+UZzrTKvDMMyZykytxPDsStcAyntMRvauHYXVtZLazhJPJNVnkmr1ozQkmnhNGaEYbkIbu55IxfXRYmg+O2OWeSlLOJlPnU4Zoz5LWuE4dg3Clt41e3uLqavUmjLJGnLNvni77TljNLuwljNGEf5R3I84ecDBMr8o8YzX4jl9k9kngFjCW1xu5vsRo0r++jPLLNNb20lSaEKdPxJtyerNCMd2bxZYeSMz7cLWEo+QZw5MzlpTmxu4yur4DjM2CU6GFXWGY1cWtS5toeNNQlt6dOeFO73Jo+SWEtT/VLCMPLDd+g5BXWUV7kTgV3lbRmpY1Ww+hPfyT04U5oV4yQjPuyw8ksd3+cIfyj5NyD94SZElxTuZbundUKMtSEtOanGEZ/F/nGEd35G/wCIdHy66HcrCpRJv+IdHy66Hcb/AIh0fLrodysKxkUSb/iHR8uuh3G/4h0fLrodysKxkUSb/iHR8uuh3G/4h0fLrodysKxkUSb/AIh0fLrodxv+IdHy66HcrCsZFEm/4h0fLrodxv8AiHR8uuh3KwrGRRJv+IdHy66Hcb/iHR8uuh3KwrGRRJv+IdHy66Hcb/iHR8uuh3KwrGRRJv8AiHR8uuh3G/4h0fLrodysKxkUSb/iHR8uuh3G/wCIdHy66HcrCsZFEm/4h0fLrodxv+IdHy66HcrCsZFEm/4h0fLrodxv+IdHy66HcrCsZFEm/wCIdHy66Hcb/iHR8uuh3KwrGRRJv+IdHy66Hcb/AIh0fLrodysKxkUSb/iHR8uuh3G/4h0fLrodysKxkUSb/iHR8uuh3G/4h0fLrodysKxkUSb/AIh0fLrodxv+IdHy66HcrCsZFEm/4h0fLrodxv8AiHR8uuh3KwrGRRJv+IdHy66Hcb/iHR8uuh3KwrGRRJv+IdHy66Hcb/iHR8uuh3KwrGRRJv8AiHR8uuh3G/4h0fLrodysKxkUSb/iHR8uuh3G/wCIdHy66HcrCsZFEm/4h0fLrodxv+IdHy66HcrCsZFEm/4h0fLrodxv+IdHy66HcrCsZFEm/wCIdHy66Hcb/iHR8uuh3KwrGRRJv+IdHy66Hcb/AIh0fLrodysKxkUSb/iHR8uuh3G/4h0fLrodysKxkUSb/iHR8uuh3G/4h0fLrodysKxkUSb/AIh0fLrodxv+IdHy66HcrCsZFEm/4h0fLrodxv8AiHR8uuh3K35uPZS5OZLWkl/lPlBhuEW1SeFKStf3dO3pzTxhGMJYTTxhCMdyEY7n/aK1/wBFHPv+IdHy66Hcb/iHR8uuh3ODBMpcncprKbEsm8ew7FrSSeNOavY3UlxThPCEIxljNJGMN2EIw8n/AHgxyaymwTLDBbfKHJy90vD7qM8KVbe56fjeLNGWb+GeEJobk0sYeWH+xX/RRTv+IdHy66Hcb/iHR8uuh3KxKxkUSb/iHR8uuh3G/wCIdHy66HcrCsZFEm/4h0fLrodxv+IdHy66HcrCsZFEm/4h0fLrodxv+IdHy66HcrCsZFEm/wCIdHy66Hcb/iHR8uuh3KwrGRRJv+IdHy66Hcb/AIh0fLrodysKxkUSb/iHR8uuh3G/4h0fLrodysKxkUSb/iHR8uuh3G/4h0fLrodysKxkUSb/AIh0fLrodxv+IdHy66HcrCsZFEm/4h0fLrodxv8AiHR8uuh3KwrGRRJv+IdHy66Hcb/iHR8uuh3KwrGRRJv+IdHy66Hcb/iHR8uuh3KwrGRRJv8AiHR8uuh3G/4h0fLrodysKxkUSb/iHR8uuh3G/wCIdHy66HcrCsZFEm/4h0fLrodxv+IdHy66HcrCsZFEm/4h0fLrodxv+IdHy66HcrCsZFEm/wCIdHy66Hcb/iHR8uuh3KwrGRRJv+IdHy66Hcb/AIh0fLrodysKxkUSb/iHR8uuh3G/4h0fLrodysKxkUSb/iHR8uuh3G/4h0fLrodysKxkUSb/AIh0fLrodxv+IdHy66HcrCsZFEm/4h0fLrodxv8AiHR8uuh3KwrGRRJv+IdHy66Hcb/iHR8uuh3KwrGRRJv+IdHy66Hcb/iHR8uuh3KwrGRRJv8AiHR8uuh3G/4h0fLrodysKxkUSb/iHR8uuh3G/wCIdHy66HcrCsZFEm/4h0fLrodxv+IdHy66HcrCsZFEm/4h0fLrodxv+IdHy66HcrCsZFEm/wCIdHy66Hcb/iHR8uuh3KwrGRRJv+IdHy66Hcb/AIh0fLrodysKxkUSb/iHR8uuh3G/4h0fLrodysKxkUSb/iHR8uuh3G/4h0fLrodysKxkUQXMcQuLarb6DLLvsk0m7v0I7m7Dc3f5M5K2ISywl4Pl8kNz6aHcsFveVCiTSMQ6Ol10O40jEOjpddDuViVjIok0jEOjpddDuNIxDo6XXQ7lYVjIok0jEOjpddDuNIxDo6XXQ7lYVjIok0jEOjpddDuNIxDo6XXQ7lYVjIok0jEOjpddDuNIxDo6XXQ7lYVjIok0jEOjpddDuNIxDo6XXQ7lYVjIok0jEOjpddDuNIxDo6XXQ7lYVjIok0jEOjpddDuNIxDo6XXQ7lYVjIok0jEOjpddDuNIxDo6XXQ7lYVjIok0jEOjpddDuNIxDo6XXQ7lYVjIok0jEOjpddDuNIxDo6XXQ7lYVjIok0jEOjpddDuNIxDo6XXQ7lYVjIok0jEOjpddDuNIxDo6XXQ7lYVjIok0jEOjpddDuNIxDo6XXQ7lYVjIok0jEOjpddDuNIxDo6XXQ7lYVjIok0jEOjpddDuNIxDo6XXQ7lYVjIok0jEOjpddDuNIxDo6XXQ7lYVjIok0jEOjpddDuNIxDo6XXQ7lYVjIok0jEOjpddDuNIxDo6XXQ7lYVjIok0jEOjpddDuNIxDo6XXQ7lYVjIok0jEOjpddDuNIxDo6XXQ7lYVjIok0jEOjpddDuNIxDo6XXQ7lYVjIok0jEOjpddDuNIxDo6XXQ7lYVjIok0jEOjpddDuNIxDo6XXQ7lYVjIok0jEOjpddDuNIxDo6XXQ7lYVjIok0jEOjpddDuNIxDo6XXQ7lYVjIok0jEOjpddDuNIxDo6XXQ7lYVjIok0jEOjpddDuNIxDo6XXQ7lYVjIok0jEOjpddDuNIxDo6XXQ7lYVjIok0jEOjpddDuNIxDo6XXQ7n49lnJzdYnikmB4dl9k5dYlUqRpSWdDFaFSvNPDd3ZYU4TeNGMNyO7Dc3fJFdVynwOhlLb5IVb7xcXurSe+pW+9Tx8ahJNCWafxtzxYbkZoQ3Ix3f+y/+j/2q0jEOjpddDuNIxDo6XXQ7lYlYyKJNIxDo6XXQ7jSMQ6Ol10O5WFYyKJNIxDo6XXQ7jSMQ6Ol10O5WFYyKJNIxDo6XXQ7jSMQ6Ol10O5WFYyKJNIxDo6XXQ7jSMQ6Ol10O5WFYyKJNIxDo6XXQ7jSMQ6Ol10O5WFYyKJNIxDo6XXQ7jSMQ6Ol10O5WFYyKJNIxDo6XXQ7jSMQ6Ol10O5WFYyKJNIxDo6XXQ7jSMQ6Ol10O5WFYyKJNIxDo6XXQ7jSMQ6Ol10O5WFYyKJNIxDo6XXQ7jSMQ6Ol10O5WFYyKJNIxDo6XXQ7jSMQ6Ol10O5WFYyKJNIxDo6XXQ7jSMQ6Ol10O5WFYyKJNIxDo6XXQ7jSMQ6Ol10O5WFYyKJNIxDo6XXQ7jSMQ6Ol10O5WFYyKJNIxDo6XXQ7jSMQ6Ol10O5WFYyKJNIxDo6XXQ7jSMQ6Ol10O5WFYyKJNIxDo6XXQ7jSMQ6Ol10O5WFYyKJNIxDo6XXQ7jSMQ6Ol10O5WFYyKJNIxDo6XXQ7jSMQ6Ol10O5WFYyKJNIxDo6XXQ7jSMQ6Ol10O5WFYyKJNIxDo6XXQ7jSMQ6Ol10O5WFYyKJNIxDo6XXQ7jSMQ6Ol10O5WFYyKJNIxDo6XXQ7jSMQ6Ol10O5WFYyKJNIxDo6XXQ7jSMQ6Ol10O5WFYyKJNIxDo6XXQ7jSMQ6Ol10O5WFYyKJNIxDo6XXQ7jSMQ6Ol10O5WFYyKJNIxDo6XXQ7jSMQ6Ol10O5WFYyKJNIxDo6XXQ7jSMQ6Ol10O5WFYyKJNIxDo6XXQ7jSMQ6Ol10O5WFYyKJNIxDo6XXQ7jSMQ6Ol10O5WFYyKJNIxDo6XXQ7jSMQ6Ol10O5WFYyKJNIxDo6XXQ7n9s6deFWvXr04U41ZpdyWE3jbkIQ3P5qgqUAEUAAAAAAAAAAAAAAAAAAAAAAAAAAAAAAAAAAAAAAAAAAAAAAAAAAAAAAAAAAAAAAAAAAAAAAAAfNc8PnnNx/8A7fb/ALFd9KfiZVZGZPZaW9pb5QW1zUhYXMt5az217XtatGtCWaWE8tSjPJPCO5NND+f+6xNJHTsrqVphueTIm8wSSnSxbFZb2histKEITXGH06HjQmrbkP4oSVYUoSxj/KM8YQ/nF0/Dcu85eKZC5KZTXmI45DCq9W/hjuKYFh1rcXtGMlxNToR3ienPDeYS+NGeNOlPP/BCPk8sY/X8ncism8lq1zd4TZVo3l54sLi8vLuteXVWWX/TJNXrzz1IyQ/2l8bxYbsdyEN2L82OajIeGE2mB21hf2dnYy1pKMtli95azeJVn8epJPPSqyz1JYzR3fFmjGEP9oQWsJR1uzyoxvL3Kq0ycycy4nw/CqOT9pjM2JWFpR0rEZq808ssZJbiSpJTpwhJuzQ8SM3jTQhuy7kYRpkvMsMqsusZyPoZbXOB2+TNjZb5Ww+0to3F/cXEkZo1ZoXFOrLJTlhJuQlllhGM0Zt2bchCDsWI5s8i8Rlw6HBVWxmwm3jaWVXC72vh9WjQjuf9KFS2nkmjT8kI+JGMZd2G7ubr+4rm2yPxetbXVexu7W4tLWFjTuMOxK5sa0beG5GFKepb1JJqkkIw3YSzRjCEd2MPLGJWB0PIvOVlZjuO5GYbit3RkheVcesb+NKhLJTvp7KeElOtLu7s0m7uTTRhLNubsY/7QhufnY9nEy8pYPlTPhuP07e7ssvbTA7KrUs6VSWjaVJreEZIy7kPHh/1JvLGPjeXyTQ8kYfTsSzbZF4pheF4PVwbRrbBJ98w7QLmtZVLSbxYyxjTqUJpJ5d2E0YR3JvLu+XdT2mafICxwytg9tgMZbS4xOljFWSa7rzTT3tOMsZa000Z4zRm3ZJYx8u5NGEYxhHdjuqwUl+RkniuU2GZ0MYyBxnKa5x6zkwe2xa2uLy3t6VajNNVnpz0/wDoU6cs0sfFhNDdl3Yfy3YvorreP5usjcqK+I3OO4PpNTFrCTC7ybSKsm+2stSNSWT+GaHi7k0Yx3Ybkf8AvuJ7zNXkFiEMTlu8B3yGMV7S5vf/AHVaG+1LWEIUI+Sf+HxfFh5JdyEdzy7qYSO2AIoAAAAAAAAAAAAAAAAAAAAAAAAAAAAAAAAAAAAAAAAAAAAAAAAAAAAAAAAAAAAAAAAAAAAAAAAAAAAAAAAAAAAAAAAAAAAAAAAAAAAAAAAAAAAAAAAAAAD47mpwzJ3GMxFzY5WW9rVwma5xaa6hcwhvckkt5Wm8eMY/6Yy7njQm/nCMIRh5YPysh8ts41a2yLwild6VdX+RV/iElC8ll/8AdXVKenLa1KlSMITw3ZZobvlhCPjRjH/l9Atcy+bu0khbyYVf1bKFea5jh9xjN7XsZqk08Z4xmtalaajN/HGM25GTchN5f5wfvYlkfk5i+KyY1iWGS17ynY1sNlnjUnhDRqsZY1JPFhHxY7viy+WMN2G55IwZVhKPklnnTyhycyJx24xfF8WuMr8MtLae6wvKLDKNtJaValeFCNenPbSSSVrXx4xjCMs88dyWH8csYxdoytvctM3mR813/wCt6mN4hiV3YYbSusSsreSjZVq9aWlNWlloSU92SHjxjCSeM0d2Eu7NGG7u9lw/NrkZh1PEKfBda/jilvCzu6mKX1xiFSrbw3f+jGe5nnmhT8sY+JCMJd2O7ubrGyzZZGWWEXmAzYbc31hfUZbatQxLEbm+l3qX/TJJpFSeNOWEfLCEm5CEYQj/ADhCMFYHT8fx3LPIDKGhgVTK29ygt8YwTE7unWvrS1kr2Nxa0oTy1JY0KVOSanN48IRlnljGE0Jf4tyMYMo5c5TRwbNJeSYrCNTKe5tqeKTwo046TLPZVKs0P9O5Juzywj/Bufy3P5eR3XAcgcl8nbqtf2Npd3F1XoQtprjEcQuL+tCjCO7vUs9zUnmkkjGO7GSWMJYx3IxhHcfl4XmazdYPe4bf2OC3MKmDVprjDZauKXdalZTzQmhNCjTnqxkpyxhNHdklhCWPk8n8MNxWB80qZbZyLbITF85VTLmtU4GylrWVPC4Yfay29e0kv953urNvcanjeLHchPJNJuQhDdhNHdmjsC61UzcZGVcnLzJOpg27hV/dz31xb6RV/jrzVt+mm8bxvGhu1IeNuQjCH+25ueRx3mbDIbELq9vLvA98rYjiNti1zNpNaHj3VvCEKNTchPuQ8WEIfww3JY/7wiTMSQ7SPysn8mMDyXpXtHArHRpMQva2I3MN9nn8e4qxhGpP/FGO5uxhDyQ3IQ/2hB+qx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795</Words>
  <Application>Microsoft Office PowerPoint</Application>
  <PresentationFormat>Custom</PresentationFormat>
  <Paragraphs>78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Inter</vt:lpstr>
      <vt:lpstr>Arial</vt:lpstr>
      <vt:lpstr>Office Theme</vt:lpstr>
      <vt:lpstr>Sales Data Analysis Report</vt:lpstr>
      <vt:lpstr>PowerPoint Presentation</vt:lpstr>
      <vt:lpstr>About the dataset</vt:lpstr>
      <vt:lpstr>About the dataset</vt:lpstr>
      <vt:lpstr>Relevant inquiries</vt:lpstr>
      <vt:lpstr>Monthly sales trend 2014-2017</vt:lpstr>
      <vt:lpstr>PowerPoint Presentation</vt:lpstr>
      <vt:lpstr>Discount's impact on sales, profit</vt:lpstr>
      <vt:lpstr>PowerPoint Presentation</vt:lpstr>
      <vt:lpstr>Identify Outlier Orders by 3σ</vt:lpstr>
      <vt:lpstr>PowerPoint Presentation</vt:lpstr>
      <vt:lpstr>Sales by Customer Segment RFM</vt:lpstr>
      <vt:lpstr>PowerPoint Presentation</vt:lpstr>
      <vt:lpstr>Sales, Profit, Margin by Category</vt:lpstr>
      <vt:lpstr>Total Sales by State Analysis</vt:lpstr>
      <vt:lpstr>PowerPoint Presentation</vt:lpstr>
      <vt:lpstr>Order distribution by ship modes</vt:lpstr>
      <vt:lpstr>PowerPoint Presentation</vt:lpstr>
      <vt:lpstr>Sub-category profit analysis</vt:lpstr>
      <vt:lpstr>PowerPoint Presentation</vt:lpstr>
      <vt:lpstr>Top products by customer segment</vt:lpstr>
      <vt:lpstr>PowerPoint Presentation</vt:lpstr>
      <vt:lpstr>Order fulfillment time by mode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Soumit Barate</cp:lastModifiedBy>
  <cp:revision>3</cp:revision>
  <dcterms:created xsi:type="dcterms:W3CDTF">2025-07-28T10:37:54Z</dcterms:created>
  <dcterms:modified xsi:type="dcterms:W3CDTF">2025-07-28T10:39:44Z</dcterms:modified>
</cp:coreProperties>
</file>